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94"/>
  </p:notesMasterIdLst>
  <p:sldIdLst>
    <p:sldId id="256" r:id="rId2"/>
    <p:sldId id="288" r:id="rId3"/>
    <p:sldId id="289" r:id="rId4"/>
    <p:sldId id="283" r:id="rId5"/>
    <p:sldId id="263" r:id="rId6"/>
    <p:sldId id="264" r:id="rId7"/>
    <p:sldId id="265" r:id="rId8"/>
    <p:sldId id="266" r:id="rId9"/>
    <p:sldId id="267" r:id="rId10"/>
    <p:sldId id="268" r:id="rId11"/>
    <p:sldId id="269" r:id="rId12"/>
    <p:sldId id="270" r:id="rId13"/>
    <p:sldId id="271" r:id="rId14"/>
    <p:sldId id="258" r:id="rId15"/>
    <p:sldId id="282" r:id="rId16"/>
    <p:sldId id="259" r:id="rId17"/>
    <p:sldId id="260" r:id="rId18"/>
    <p:sldId id="291" r:id="rId19"/>
    <p:sldId id="290" r:id="rId20"/>
    <p:sldId id="272" r:id="rId21"/>
    <p:sldId id="292" r:id="rId22"/>
    <p:sldId id="273" r:id="rId23"/>
    <p:sldId id="293" r:id="rId24"/>
    <p:sldId id="295" r:id="rId25"/>
    <p:sldId id="294" r:id="rId26"/>
    <p:sldId id="296" r:id="rId27"/>
    <p:sldId id="297" r:id="rId28"/>
    <p:sldId id="298" r:id="rId29"/>
    <p:sldId id="299" r:id="rId30"/>
    <p:sldId id="310" r:id="rId31"/>
    <p:sldId id="274" r:id="rId32"/>
    <p:sldId id="275" r:id="rId33"/>
    <p:sldId id="300" r:id="rId34"/>
    <p:sldId id="301" r:id="rId35"/>
    <p:sldId id="302" r:id="rId36"/>
    <p:sldId id="303" r:id="rId37"/>
    <p:sldId id="304" r:id="rId38"/>
    <p:sldId id="305" r:id="rId39"/>
    <p:sldId id="276" r:id="rId40"/>
    <p:sldId id="277" r:id="rId41"/>
    <p:sldId id="306" r:id="rId42"/>
    <p:sldId id="307" r:id="rId43"/>
    <p:sldId id="308" r:id="rId44"/>
    <p:sldId id="309" r:id="rId45"/>
    <p:sldId id="278" r:id="rId46"/>
    <p:sldId id="279" r:id="rId47"/>
    <p:sldId id="311" r:id="rId48"/>
    <p:sldId id="312" r:id="rId49"/>
    <p:sldId id="280" r:id="rId50"/>
    <p:sldId id="313" r:id="rId51"/>
    <p:sldId id="315" r:id="rId52"/>
    <p:sldId id="316" r:id="rId53"/>
    <p:sldId id="314" r:id="rId54"/>
    <p:sldId id="281" r:id="rId55"/>
    <p:sldId id="317" r:id="rId56"/>
    <p:sldId id="318" r:id="rId57"/>
    <p:sldId id="319" r:id="rId58"/>
    <p:sldId id="320" r:id="rId59"/>
    <p:sldId id="321" r:id="rId60"/>
    <p:sldId id="322" r:id="rId61"/>
    <p:sldId id="323" r:id="rId62"/>
    <p:sldId id="324" r:id="rId63"/>
    <p:sldId id="325" r:id="rId64"/>
    <p:sldId id="326" r:id="rId65"/>
    <p:sldId id="327" r:id="rId66"/>
    <p:sldId id="328" r:id="rId67"/>
    <p:sldId id="329" r:id="rId68"/>
    <p:sldId id="330" r:id="rId69"/>
    <p:sldId id="331" r:id="rId70"/>
    <p:sldId id="332" r:id="rId71"/>
    <p:sldId id="333" r:id="rId72"/>
    <p:sldId id="334" r:id="rId73"/>
    <p:sldId id="335" r:id="rId74"/>
    <p:sldId id="336" r:id="rId75"/>
    <p:sldId id="337" r:id="rId76"/>
    <p:sldId id="338" r:id="rId77"/>
    <p:sldId id="339" r:id="rId78"/>
    <p:sldId id="340" r:id="rId79"/>
    <p:sldId id="341" r:id="rId80"/>
    <p:sldId id="342" r:id="rId81"/>
    <p:sldId id="343" r:id="rId82"/>
    <p:sldId id="344" r:id="rId83"/>
    <p:sldId id="345" r:id="rId84"/>
    <p:sldId id="346" r:id="rId85"/>
    <p:sldId id="347" r:id="rId86"/>
    <p:sldId id="348" r:id="rId87"/>
    <p:sldId id="285" r:id="rId88"/>
    <p:sldId id="261" r:id="rId89"/>
    <p:sldId id="284" r:id="rId90"/>
    <p:sldId id="286" r:id="rId91"/>
    <p:sldId id="287" r:id="rId92"/>
    <p:sldId id="262" r:id="rId9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B073D6-3F84-4C60-8924-0C0848A65166}" v="20" dt="2023-08-10T09:45:12.574"/>
  </p1510:revLst>
</p1510:revInfo>
</file>

<file path=ppt/tableStyles.xml><?xml version="1.0" encoding="utf-8"?>
<a:tblStyleLst xmlns:a="http://schemas.openxmlformats.org/drawingml/2006/main" def="{56C92C04-FC64-471A-B484-8783DC983824}">
  <a:tblStyle styleId="{56C92C04-FC64-471A-B484-8783DC983824}"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1099E06-0E6B-448D-9D27-60429F06E6F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96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notesMaster" Target="notesMasters/notesMaster1.xml"/><Relationship Id="rId9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nel Rajesh" userId="b39f31be-f29f-4100-b1b4-3789a0f884c3" providerId="ADAL" clId="{93481D57-BEF3-42BD-858B-553ABF3AFD98}"/>
    <pc:docChg chg="modSld">
      <pc:chgData name="Dannel Rajesh" userId="b39f31be-f29f-4100-b1b4-3789a0f884c3" providerId="ADAL" clId="{93481D57-BEF3-42BD-858B-553ABF3AFD98}" dt="2023-08-02T01:22:08.448" v="2"/>
      <pc:docMkLst>
        <pc:docMk/>
      </pc:docMkLst>
      <pc:sldChg chg="modSp">
        <pc:chgData name="Dannel Rajesh" userId="b39f31be-f29f-4100-b1b4-3789a0f884c3" providerId="ADAL" clId="{93481D57-BEF3-42BD-858B-553ABF3AFD98}" dt="2023-08-02T01:22:08.448" v="2"/>
        <pc:sldMkLst>
          <pc:docMk/>
          <pc:sldMk cId="4032040323" sldId="281"/>
        </pc:sldMkLst>
        <pc:graphicFrameChg chg="mod">
          <ac:chgData name="Dannel Rajesh" userId="b39f31be-f29f-4100-b1b4-3789a0f884c3" providerId="ADAL" clId="{93481D57-BEF3-42BD-858B-553ABF3AFD98}" dt="2023-08-02T01:22:08.448" v="2"/>
          <ac:graphicFrameMkLst>
            <pc:docMk/>
            <pc:sldMk cId="4032040323" sldId="281"/>
            <ac:graphicFrameMk id="79" creationId="{00000000-0000-0000-0000-000000000000}"/>
          </ac:graphicFrameMkLst>
        </pc:graphicFrameChg>
      </pc:sldChg>
      <pc:sldChg chg="modSp">
        <pc:chgData name="Dannel Rajesh" userId="b39f31be-f29f-4100-b1b4-3789a0f884c3" providerId="ADAL" clId="{93481D57-BEF3-42BD-858B-553ABF3AFD98}" dt="2023-08-02T00:38:57.804" v="1"/>
        <pc:sldMkLst>
          <pc:docMk/>
          <pc:sldMk cId="341796018" sldId="316"/>
        </pc:sldMkLst>
        <pc:graphicFrameChg chg="mod">
          <ac:chgData name="Dannel Rajesh" userId="b39f31be-f29f-4100-b1b4-3789a0f884c3" providerId="ADAL" clId="{93481D57-BEF3-42BD-858B-553ABF3AFD98}" dt="2023-08-02T00:38:57.804" v="1"/>
          <ac:graphicFrameMkLst>
            <pc:docMk/>
            <pc:sldMk cId="341796018" sldId="316"/>
            <ac:graphicFrameMk id="79" creationId="{00000000-0000-0000-0000-000000000000}"/>
          </ac:graphicFrameMkLst>
        </pc:graphicFrameChg>
      </pc:sldChg>
    </pc:docChg>
  </pc:docChgLst>
  <pc:docChgLst>
    <pc:chgData name="Dannel" userId="b39f31be-f29f-4100-b1b4-3789a0f884c3" providerId="ADAL" clId="{3DB073D6-3F84-4C60-8924-0C0848A65166}"/>
    <pc:docChg chg="undo custSel addSld delSld modSld sldOrd">
      <pc:chgData name="Dannel" userId="b39f31be-f29f-4100-b1b4-3789a0f884c3" providerId="ADAL" clId="{3DB073D6-3F84-4C60-8924-0C0848A65166}" dt="2023-08-10T10:05:51.097" v="1552" actId="1076"/>
      <pc:docMkLst>
        <pc:docMk/>
      </pc:docMkLst>
      <pc:sldChg chg="addSp modSp mod">
        <pc:chgData name="Dannel" userId="b39f31be-f29f-4100-b1b4-3789a0f884c3" providerId="ADAL" clId="{3DB073D6-3F84-4C60-8924-0C0848A65166}" dt="2023-07-14T06:58:02.957" v="28" actId="14100"/>
        <pc:sldMkLst>
          <pc:docMk/>
          <pc:sldMk cId="3721456388" sldId="276"/>
        </pc:sldMkLst>
        <pc:spChg chg="mod">
          <ac:chgData name="Dannel" userId="b39f31be-f29f-4100-b1b4-3789a0f884c3" providerId="ADAL" clId="{3DB073D6-3F84-4C60-8924-0C0848A65166}" dt="2023-07-14T06:58:02.957" v="28" actId="14100"/>
          <ac:spMkLst>
            <pc:docMk/>
            <pc:sldMk cId="3721456388" sldId="276"/>
            <ac:spMk id="73" creationId="{00000000-0000-0000-0000-000000000000}"/>
          </ac:spMkLst>
        </pc:spChg>
        <pc:picChg chg="add mod">
          <ac:chgData name="Dannel" userId="b39f31be-f29f-4100-b1b4-3789a0f884c3" providerId="ADAL" clId="{3DB073D6-3F84-4C60-8924-0C0848A65166}" dt="2023-07-14T06:57:00.777" v="1" actId="1076"/>
          <ac:picMkLst>
            <pc:docMk/>
            <pc:sldMk cId="3721456388" sldId="276"/>
            <ac:picMk id="3" creationId="{2B2A7408-DD6C-8A03-D8BB-B9A6ECFC4988}"/>
          </ac:picMkLst>
        </pc:picChg>
      </pc:sldChg>
      <pc:sldChg chg="addSp modSp mod">
        <pc:chgData name="Dannel" userId="b39f31be-f29f-4100-b1b4-3789a0f884c3" providerId="ADAL" clId="{3DB073D6-3F84-4C60-8924-0C0848A65166}" dt="2023-07-14T07:18:25.352" v="148" actId="255"/>
        <pc:sldMkLst>
          <pc:docMk/>
          <pc:sldMk cId="1404000423" sldId="277"/>
        </pc:sldMkLst>
        <pc:graphicFrameChg chg="mod modGraphic">
          <ac:chgData name="Dannel" userId="b39f31be-f29f-4100-b1b4-3789a0f884c3" providerId="ADAL" clId="{3DB073D6-3F84-4C60-8924-0C0848A65166}" dt="2023-07-14T07:18:25.352" v="148" actId="255"/>
          <ac:graphicFrameMkLst>
            <pc:docMk/>
            <pc:sldMk cId="1404000423" sldId="277"/>
            <ac:graphicFrameMk id="79" creationId="{00000000-0000-0000-0000-000000000000}"/>
          </ac:graphicFrameMkLst>
        </pc:graphicFrameChg>
        <pc:picChg chg="add mod">
          <ac:chgData name="Dannel" userId="b39f31be-f29f-4100-b1b4-3789a0f884c3" providerId="ADAL" clId="{3DB073D6-3F84-4C60-8924-0C0848A65166}" dt="2023-07-14T07:17:05.474" v="119" actId="14100"/>
          <ac:picMkLst>
            <pc:docMk/>
            <pc:sldMk cId="1404000423" sldId="277"/>
            <ac:picMk id="3" creationId="{B907D04A-F1CF-1A4D-33CF-9A7687A238C9}"/>
          </ac:picMkLst>
        </pc:picChg>
        <pc:picChg chg="add mod">
          <ac:chgData name="Dannel" userId="b39f31be-f29f-4100-b1b4-3789a0f884c3" providerId="ADAL" clId="{3DB073D6-3F84-4C60-8924-0C0848A65166}" dt="2023-07-14T07:17:09.978" v="121" actId="14100"/>
          <ac:picMkLst>
            <pc:docMk/>
            <pc:sldMk cId="1404000423" sldId="277"/>
            <ac:picMk id="5" creationId="{F96353B9-D414-B029-ADD9-93E5BB2496C3}"/>
          </ac:picMkLst>
        </pc:picChg>
      </pc:sldChg>
      <pc:sldChg chg="modSp mod">
        <pc:chgData name="Dannel" userId="b39f31be-f29f-4100-b1b4-3789a0f884c3" providerId="ADAL" clId="{3DB073D6-3F84-4C60-8924-0C0848A65166}" dt="2023-07-14T07:42:54.513" v="245" actId="20577"/>
        <pc:sldMkLst>
          <pc:docMk/>
          <pc:sldMk cId="1844760190" sldId="278"/>
        </pc:sldMkLst>
        <pc:spChg chg="mod">
          <ac:chgData name="Dannel" userId="b39f31be-f29f-4100-b1b4-3789a0f884c3" providerId="ADAL" clId="{3DB073D6-3F84-4C60-8924-0C0848A65166}" dt="2023-07-14T07:42:54.513" v="245" actId="20577"/>
          <ac:spMkLst>
            <pc:docMk/>
            <pc:sldMk cId="1844760190" sldId="278"/>
            <ac:spMk id="73" creationId="{00000000-0000-0000-0000-000000000000}"/>
          </ac:spMkLst>
        </pc:spChg>
      </pc:sldChg>
      <pc:sldChg chg="modSp mod">
        <pc:chgData name="Dannel" userId="b39f31be-f29f-4100-b1b4-3789a0f884c3" providerId="ADAL" clId="{3DB073D6-3F84-4C60-8924-0C0848A65166}" dt="2023-07-14T07:43:24.639" v="266" actId="20577"/>
        <pc:sldMkLst>
          <pc:docMk/>
          <pc:sldMk cId="3724268218" sldId="279"/>
        </pc:sldMkLst>
        <pc:spChg chg="mod">
          <ac:chgData name="Dannel" userId="b39f31be-f29f-4100-b1b4-3789a0f884c3" providerId="ADAL" clId="{3DB073D6-3F84-4C60-8924-0C0848A65166}" dt="2023-07-14T07:43:24.639" v="266" actId="20577"/>
          <ac:spMkLst>
            <pc:docMk/>
            <pc:sldMk cId="3724268218" sldId="279"/>
            <ac:spMk id="78" creationId="{00000000-0000-0000-0000-000000000000}"/>
          </ac:spMkLst>
        </pc:spChg>
        <pc:graphicFrameChg chg="mod">
          <ac:chgData name="Dannel" userId="b39f31be-f29f-4100-b1b4-3789a0f884c3" providerId="ADAL" clId="{3DB073D6-3F84-4C60-8924-0C0848A65166}" dt="2023-07-14T07:43:18.968" v="262" actId="1076"/>
          <ac:graphicFrameMkLst>
            <pc:docMk/>
            <pc:sldMk cId="3724268218" sldId="279"/>
            <ac:graphicFrameMk id="79" creationId="{00000000-0000-0000-0000-000000000000}"/>
          </ac:graphicFrameMkLst>
        </pc:graphicFrameChg>
      </pc:sldChg>
      <pc:sldChg chg="addSp delSp modSp add mod">
        <pc:chgData name="Dannel" userId="b39f31be-f29f-4100-b1b4-3789a0f884c3" providerId="ADAL" clId="{3DB073D6-3F84-4C60-8924-0C0848A65166}" dt="2023-07-14T07:20:28.963" v="164" actId="22"/>
        <pc:sldMkLst>
          <pc:docMk/>
          <pc:sldMk cId="2093692569" sldId="306"/>
        </pc:sldMkLst>
        <pc:spChg chg="mod">
          <ac:chgData name="Dannel" userId="b39f31be-f29f-4100-b1b4-3789a0f884c3" providerId="ADAL" clId="{3DB073D6-3F84-4C60-8924-0C0848A65166}" dt="2023-07-14T07:19:04.470" v="152" actId="20577"/>
          <ac:spMkLst>
            <pc:docMk/>
            <pc:sldMk cId="2093692569" sldId="306"/>
            <ac:spMk id="73" creationId="{00000000-0000-0000-0000-000000000000}"/>
          </ac:spMkLst>
        </pc:spChg>
        <pc:picChg chg="del">
          <ac:chgData name="Dannel" userId="b39f31be-f29f-4100-b1b4-3789a0f884c3" providerId="ADAL" clId="{3DB073D6-3F84-4C60-8924-0C0848A65166}" dt="2023-07-14T07:19:01.898" v="150" actId="21"/>
          <ac:picMkLst>
            <pc:docMk/>
            <pc:sldMk cId="2093692569" sldId="306"/>
            <ac:picMk id="3" creationId="{2B2A7408-DD6C-8A03-D8BB-B9A6ECFC4988}"/>
          </ac:picMkLst>
        </pc:picChg>
        <pc:picChg chg="add">
          <ac:chgData name="Dannel" userId="b39f31be-f29f-4100-b1b4-3789a0f884c3" providerId="ADAL" clId="{3DB073D6-3F84-4C60-8924-0C0848A65166}" dt="2023-07-14T07:20:28.963" v="164" actId="22"/>
          <ac:picMkLst>
            <pc:docMk/>
            <pc:sldMk cId="2093692569" sldId="306"/>
            <ac:picMk id="4" creationId="{543E0D24-534C-5D29-F037-7149FEBA0783}"/>
          </ac:picMkLst>
        </pc:picChg>
      </pc:sldChg>
      <pc:sldChg chg="addSp delSp modSp add mod replId">
        <pc:chgData name="Dannel" userId="b39f31be-f29f-4100-b1b4-3789a0f884c3" providerId="ADAL" clId="{3DB073D6-3F84-4C60-8924-0C0848A65166}" dt="2023-07-14T07:34:16.379" v="212" actId="255"/>
        <pc:sldMkLst>
          <pc:docMk/>
          <pc:sldMk cId="3006177662" sldId="307"/>
        </pc:sldMkLst>
        <pc:spChg chg="mod">
          <ac:chgData name="Dannel" userId="b39f31be-f29f-4100-b1b4-3789a0f884c3" providerId="ADAL" clId="{3DB073D6-3F84-4C60-8924-0C0848A65166}" dt="2023-07-14T07:23:32.717" v="169" actId="1076"/>
          <ac:spMkLst>
            <pc:docMk/>
            <pc:sldMk cId="3006177662" sldId="307"/>
            <ac:spMk id="78" creationId="{00000000-0000-0000-0000-000000000000}"/>
          </ac:spMkLst>
        </pc:spChg>
        <pc:graphicFrameChg chg="modGraphic">
          <ac:chgData name="Dannel" userId="b39f31be-f29f-4100-b1b4-3789a0f884c3" providerId="ADAL" clId="{3DB073D6-3F84-4C60-8924-0C0848A65166}" dt="2023-07-14T07:34:16.379" v="212" actId="255"/>
          <ac:graphicFrameMkLst>
            <pc:docMk/>
            <pc:sldMk cId="3006177662" sldId="307"/>
            <ac:graphicFrameMk id="79" creationId="{00000000-0000-0000-0000-000000000000}"/>
          </ac:graphicFrameMkLst>
        </pc:graphicFrameChg>
        <pc:picChg chg="del">
          <ac:chgData name="Dannel" userId="b39f31be-f29f-4100-b1b4-3789a0f884c3" providerId="ADAL" clId="{3DB073D6-3F84-4C60-8924-0C0848A65166}" dt="2023-07-14T07:19:14.455" v="163" actId="21"/>
          <ac:picMkLst>
            <pc:docMk/>
            <pc:sldMk cId="3006177662" sldId="307"/>
            <ac:picMk id="3" creationId="{B907D04A-F1CF-1A4D-33CF-9A7687A238C9}"/>
          </ac:picMkLst>
        </pc:picChg>
        <pc:picChg chg="add mod">
          <ac:chgData name="Dannel" userId="b39f31be-f29f-4100-b1b4-3789a0f884c3" providerId="ADAL" clId="{3DB073D6-3F84-4C60-8924-0C0848A65166}" dt="2023-07-14T07:23:35.076" v="170" actId="1076"/>
          <ac:picMkLst>
            <pc:docMk/>
            <pc:sldMk cId="3006177662" sldId="307"/>
            <ac:picMk id="4" creationId="{4F76A891-A6DA-B349-9C55-78F772FA4657}"/>
          </ac:picMkLst>
        </pc:picChg>
        <pc:picChg chg="del">
          <ac:chgData name="Dannel" userId="b39f31be-f29f-4100-b1b4-3789a0f884c3" providerId="ADAL" clId="{3DB073D6-3F84-4C60-8924-0C0848A65166}" dt="2023-07-14T07:23:41.631" v="171" actId="21"/>
          <ac:picMkLst>
            <pc:docMk/>
            <pc:sldMk cId="3006177662" sldId="307"/>
            <ac:picMk id="5" creationId="{F96353B9-D414-B029-ADD9-93E5BB2496C3}"/>
          </ac:picMkLst>
        </pc:picChg>
        <pc:picChg chg="add mod">
          <ac:chgData name="Dannel" userId="b39f31be-f29f-4100-b1b4-3789a0f884c3" providerId="ADAL" clId="{3DB073D6-3F84-4C60-8924-0C0848A65166}" dt="2023-07-14T07:33:45.294" v="174" actId="14100"/>
          <ac:picMkLst>
            <pc:docMk/>
            <pc:sldMk cId="3006177662" sldId="307"/>
            <ac:picMk id="7" creationId="{DB914C5E-EDBC-EC98-4860-D3811FA10BE0}"/>
          </ac:picMkLst>
        </pc:picChg>
      </pc:sldChg>
      <pc:sldChg chg="addSp delSp modSp add mod">
        <pc:chgData name="Dannel" userId="b39f31be-f29f-4100-b1b4-3789a0f884c3" providerId="ADAL" clId="{3DB073D6-3F84-4C60-8924-0C0848A65166}" dt="2023-07-14T07:38:18.268" v="220" actId="22"/>
        <pc:sldMkLst>
          <pc:docMk/>
          <pc:sldMk cId="2395594148" sldId="308"/>
        </pc:sldMkLst>
        <pc:spChg chg="mod">
          <ac:chgData name="Dannel" userId="b39f31be-f29f-4100-b1b4-3789a0f884c3" providerId="ADAL" clId="{3DB073D6-3F84-4C60-8924-0C0848A65166}" dt="2023-07-14T07:37:20.131" v="216" actId="20577"/>
          <ac:spMkLst>
            <pc:docMk/>
            <pc:sldMk cId="2395594148" sldId="308"/>
            <ac:spMk id="73" creationId="{00000000-0000-0000-0000-000000000000}"/>
          </ac:spMkLst>
        </pc:spChg>
        <pc:picChg chg="add">
          <ac:chgData name="Dannel" userId="b39f31be-f29f-4100-b1b4-3789a0f884c3" providerId="ADAL" clId="{3DB073D6-3F84-4C60-8924-0C0848A65166}" dt="2023-07-14T07:38:18.268" v="220" actId="22"/>
          <ac:picMkLst>
            <pc:docMk/>
            <pc:sldMk cId="2395594148" sldId="308"/>
            <ac:picMk id="3" creationId="{E596B2C0-2D0D-1C10-0DD8-81634D037C18}"/>
          </ac:picMkLst>
        </pc:picChg>
        <pc:picChg chg="del">
          <ac:chgData name="Dannel" userId="b39f31be-f29f-4100-b1b4-3789a0f884c3" providerId="ADAL" clId="{3DB073D6-3F84-4C60-8924-0C0848A65166}" dt="2023-07-14T07:37:17.466" v="214" actId="21"/>
          <ac:picMkLst>
            <pc:docMk/>
            <pc:sldMk cId="2395594148" sldId="308"/>
            <ac:picMk id="4" creationId="{543E0D24-534C-5D29-F037-7149FEBA0783}"/>
          </ac:picMkLst>
        </pc:picChg>
      </pc:sldChg>
      <pc:sldChg chg="addSp delSp modSp add mod replId">
        <pc:chgData name="Dannel" userId="b39f31be-f29f-4100-b1b4-3789a0f884c3" providerId="ADAL" clId="{3DB073D6-3F84-4C60-8924-0C0848A65166}" dt="2023-07-14T07:41:35.681" v="229" actId="1076"/>
        <pc:sldMkLst>
          <pc:docMk/>
          <pc:sldMk cId="2468542388" sldId="309"/>
        </pc:sldMkLst>
        <pc:spChg chg="mod">
          <ac:chgData name="Dannel" userId="b39f31be-f29f-4100-b1b4-3789a0f884c3" providerId="ADAL" clId="{3DB073D6-3F84-4C60-8924-0C0848A65166}" dt="2023-07-14T07:37:28.435" v="219" actId="20577"/>
          <ac:spMkLst>
            <pc:docMk/>
            <pc:sldMk cId="2468542388" sldId="309"/>
            <ac:spMk id="78" creationId="{00000000-0000-0000-0000-000000000000}"/>
          </ac:spMkLst>
        </pc:spChg>
        <pc:picChg chg="add mod">
          <ac:chgData name="Dannel" userId="b39f31be-f29f-4100-b1b4-3789a0f884c3" providerId="ADAL" clId="{3DB073D6-3F84-4C60-8924-0C0848A65166}" dt="2023-07-14T07:40:36.824" v="224" actId="14100"/>
          <ac:picMkLst>
            <pc:docMk/>
            <pc:sldMk cId="2468542388" sldId="309"/>
            <ac:picMk id="3" creationId="{2FA1C00D-41F0-43B2-E91A-B01525B02C8A}"/>
          </ac:picMkLst>
        </pc:picChg>
        <pc:picChg chg="del">
          <ac:chgData name="Dannel" userId="b39f31be-f29f-4100-b1b4-3789a0f884c3" providerId="ADAL" clId="{3DB073D6-3F84-4C60-8924-0C0848A65166}" dt="2023-07-14T07:37:25.364" v="217" actId="21"/>
          <ac:picMkLst>
            <pc:docMk/>
            <pc:sldMk cId="2468542388" sldId="309"/>
            <ac:picMk id="4" creationId="{4F76A891-A6DA-B349-9C55-78F772FA4657}"/>
          </ac:picMkLst>
        </pc:picChg>
        <pc:picChg chg="add mod">
          <ac:chgData name="Dannel" userId="b39f31be-f29f-4100-b1b4-3789a0f884c3" providerId="ADAL" clId="{3DB073D6-3F84-4C60-8924-0C0848A65166}" dt="2023-07-14T07:41:35.681" v="229" actId="1076"/>
          <ac:picMkLst>
            <pc:docMk/>
            <pc:sldMk cId="2468542388" sldId="309"/>
            <ac:picMk id="6" creationId="{1464DB38-35FC-D454-5180-DFC360D45C99}"/>
          </ac:picMkLst>
        </pc:picChg>
        <pc:picChg chg="del">
          <ac:chgData name="Dannel" userId="b39f31be-f29f-4100-b1b4-3789a0f884c3" providerId="ADAL" clId="{3DB073D6-3F84-4C60-8924-0C0848A65166}" dt="2023-07-14T07:40:28.648" v="222" actId="21"/>
          <ac:picMkLst>
            <pc:docMk/>
            <pc:sldMk cId="2468542388" sldId="309"/>
            <ac:picMk id="7" creationId="{DB914C5E-EDBC-EC98-4860-D3811FA10BE0}"/>
          </ac:picMkLst>
        </pc:picChg>
      </pc:sldChg>
      <pc:sldChg chg="addSp modSp mod">
        <pc:chgData name="Dannel" userId="b39f31be-f29f-4100-b1b4-3789a0f884c3" providerId="ADAL" clId="{3DB073D6-3F84-4C60-8924-0C0848A65166}" dt="2023-08-02T09:09:02.176" v="268" actId="14100"/>
        <pc:sldMkLst>
          <pc:docMk/>
          <pc:sldMk cId="2353253342" sldId="317"/>
        </pc:sldMkLst>
        <pc:picChg chg="add mod">
          <ac:chgData name="Dannel" userId="b39f31be-f29f-4100-b1b4-3789a0f884c3" providerId="ADAL" clId="{3DB073D6-3F84-4C60-8924-0C0848A65166}" dt="2023-08-02T09:09:02.176" v="268" actId="14100"/>
          <ac:picMkLst>
            <pc:docMk/>
            <pc:sldMk cId="2353253342" sldId="317"/>
            <ac:picMk id="3" creationId="{DCB8F4D3-DAF3-8785-D9BA-7182F5AD91FE}"/>
          </ac:picMkLst>
        </pc:picChg>
      </pc:sldChg>
      <pc:sldChg chg="addSp modSp mod">
        <pc:chgData name="Dannel" userId="b39f31be-f29f-4100-b1b4-3789a0f884c3" providerId="ADAL" clId="{3DB073D6-3F84-4C60-8924-0C0848A65166}" dt="2023-08-03T21:27:47.799" v="442" actId="20577"/>
        <pc:sldMkLst>
          <pc:docMk/>
          <pc:sldMk cId="3148880098" sldId="318"/>
        </pc:sldMkLst>
        <pc:graphicFrameChg chg="modGraphic">
          <ac:chgData name="Dannel" userId="b39f31be-f29f-4100-b1b4-3789a0f884c3" providerId="ADAL" clId="{3DB073D6-3F84-4C60-8924-0C0848A65166}" dt="2023-08-03T21:27:47.799" v="442" actId="20577"/>
          <ac:graphicFrameMkLst>
            <pc:docMk/>
            <pc:sldMk cId="3148880098" sldId="318"/>
            <ac:graphicFrameMk id="79" creationId="{00000000-0000-0000-0000-000000000000}"/>
          </ac:graphicFrameMkLst>
        </pc:graphicFrameChg>
        <pc:picChg chg="add mod">
          <ac:chgData name="Dannel" userId="b39f31be-f29f-4100-b1b4-3789a0f884c3" providerId="ADAL" clId="{3DB073D6-3F84-4C60-8924-0C0848A65166}" dt="2023-08-03T21:26:00.094" v="280" actId="14100"/>
          <ac:picMkLst>
            <pc:docMk/>
            <pc:sldMk cId="3148880098" sldId="318"/>
            <ac:picMk id="3" creationId="{5DF7FF33-BA2D-E1BE-278C-1A5AA0F5421F}"/>
          </ac:picMkLst>
        </pc:picChg>
        <pc:picChg chg="add mod">
          <ac:chgData name="Dannel" userId="b39f31be-f29f-4100-b1b4-3789a0f884c3" providerId="ADAL" clId="{3DB073D6-3F84-4C60-8924-0C0848A65166}" dt="2023-08-03T21:25:54.540" v="278" actId="14100"/>
          <ac:picMkLst>
            <pc:docMk/>
            <pc:sldMk cId="3148880098" sldId="318"/>
            <ac:picMk id="5" creationId="{2B5FD5A4-870C-03AC-8B7A-459070B7721D}"/>
          </ac:picMkLst>
        </pc:picChg>
      </pc:sldChg>
      <pc:sldChg chg="addSp delSp modSp add mod">
        <pc:chgData name="Dannel" userId="b39f31be-f29f-4100-b1b4-3789a0f884c3" providerId="ADAL" clId="{3DB073D6-3F84-4C60-8924-0C0848A65166}" dt="2023-08-03T21:31:01.914" v="452" actId="1076"/>
        <pc:sldMkLst>
          <pc:docMk/>
          <pc:sldMk cId="447324708" sldId="323"/>
        </pc:sldMkLst>
        <pc:spChg chg="mod">
          <ac:chgData name="Dannel" userId="b39f31be-f29f-4100-b1b4-3789a0f884c3" providerId="ADAL" clId="{3DB073D6-3F84-4C60-8924-0C0848A65166}" dt="2023-08-03T21:28:59.919" v="448" actId="20577"/>
          <ac:spMkLst>
            <pc:docMk/>
            <pc:sldMk cId="447324708" sldId="323"/>
            <ac:spMk id="73" creationId="{00000000-0000-0000-0000-000000000000}"/>
          </ac:spMkLst>
        </pc:spChg>
        <pc:picChg chg="del">
          <ac:chgData name="Dannel" userId="b39f31be-f29f-4100-b1b4-3789a0f884c3" providerId="ADAL" clId="{3DB073D6-3F84-4C60-8924-0C0848A65166}" dt="2023-08-03T21:28:56.960" v="446" actId="21"/>
          <ac:picMkLst>
            <pc:docMk/>
            <pc:sldMk cId="447324708" sldId="323"/>
            <ac:picMk id="3" creationId="{04E8057A-B888-2F98-B192-37D291181692}"/>
          </ac:picMkLst>
        </pc:picChg>
        <pc:picChg chg="add mod">
          <ac:chgData name="Dannel" userId="b39f31be-f29f-4100-b1b4-3789a0f884c3" providerId="ADAL" clId="{3DB073D6-3F84-4C60-8924-0C0848A65166}" dt="2023-08-03T21:31:01.914" v="452" actId="1076"/>
          <ac:picMkLst>
            <pc:docMk/>
            <pc:sldMk cId="447324708" sldId="323"/>
            <ac:picMk id="4" creationId="{FB440630-0EC9-0677-75E8-807D8C00CAD6}"/>
          </ac:picMkLst>
        </pc:picChg>
      </pc:sldChg>
      <pc:sldChg chg="addSp delSp modSp add mod replId">
        <pc:chgData name="Dannel" userId="b39f31be-f29f-4100-b1b4-3789a0f884c3" providerId="ADAL" clId="{3DB073D6-3F84-4C60-8924-0C0848A65166}" dt="2023-08-03T21:45:26.781" v="547" actId="20577"/>
        <pc:sldMkLst>
          <pc:docMk/>
          <pc:sldMk cId="3700291248" sldId="324"/>
        </pc:sldMkLst>
        <pc:spChg chg="mod">
          <ac:chgData name="Dannel" userId="b39f31be-f29f-4100-b1b4-3789a0f884c3" providerId="ADAL" clId="{3DB073D6-3F84-4C60-8924-0C0848A65166}" dt="2023-08-03T21:29:07.104" v="450" actId="20577"/>
          <ac:spMkLst>
            <pc:docMk/>
            <pc:sldMk cId="3700291248" sldId="324"/>
            <ac:spMk id="78" creationId="{00000000-0000-0000-0000-000000000000}"/>
          </ac:spMkLst>
        </pc:spChg>
        <pc:graphicFrameChg chg="mod modGraphic">
          <ac:chgData name="Dannel" userId="b39f31be-f29f-4100-b1b4-3789a0f884c3" providerId="ADAL" clId="{3DB073D6-3F84-4C60-8924-0C0848A65166}" dt="2023-08-03T21:45:26.781" v="547" actId="20577"/>
          <ac:graphicFrameMkLst>
            <pc:docMk/>
            <pc:sldMk cId="3700291248" sldId="324"/>
            <ac:graphicFrameMk id="79" creationId="{00000000-0000-0000-0000-000000000000}"/>
          </ac:graphicFrameMkLst>
        </pc:graphicFrameChg>
        <pc:picChg chg="add mod">
          <ac:chgData name="Dannel" userId="b39f31be-f29f-4100-b1b4-3789a0f884c3" providerId="ADAL" clId="{3DB073D6-3F84-4C60-8924-0C0848A65166}" dt="2023-08-03T21:45:00.254" v="472" actId="1076"/>
          <ac:picMkLst>
            <pc:docMk/>
            <pc:sldMk cId="3700291248" sldId="324"/>
            <ac:picMk id="3" creationId="{7663BB51-8009-7742-123F-8058615DA8EC}"/>
          </ac:picMkLst>
        </pc:picChg>
        <pc:picChg chg="del">
          <ac:chgData name="Dannel" userId="b39f31be-f29f-4100-b1b4-3789a0f884c3" providerId="ADAL" clId="{3DB073D6-3F84-4C60-8924-0C0848A65166}" dt="2023-08-03T21:28:49.568" v="444" actId="21"/>
          <ac:picMkLst>
            <pc:docMk/>
            <pc:sldMk cId="3700291248" sldId="324"/>
            <ac:picMk id="4" creationId="{4349F4EB-C480-924E-E5FF-115CD9B84A6A}"/>
          </ac:picMkLst>
        </pc:picChg>
        <pc:picChg chg="add mod">
          <ac:chgData name="Dannel" userId="b39f31be-f29f-4100-b1b4-3789a0f884c3" providerId="ADAL" clId="{3DB073D6-3F84-4C60-8924-0C0848A65166}" dt="2023-08-03T21:44:51.145" v="468" actId="1076"/>
          <ac:picMkLst>
            <pc:docMk/>
            <pc:sldMk cId="3700291248" sldId="324"/>
            <ac:picMk id="5" creationId="{6271B5C8-4DCA-ECB0-59BF-D036C1185D99}"/>
          </ac:picMkLst>
        </pc:picChg>
        <pc:picChg chg="add mod">
          <ac:chgData name="Dannel" userId="b39f31be-f29f-4100-b1b4-3789a0f884c3" providerId="ADAL" clId="{3DB073D6-3F84-4C60-8924-0C0848A65166}" dt="2023-08-03T21:44:54.423" v="469" actId="1076"/>
          <ac:picMkLst>
            <pc:docMk/>
            <pc:sldMk cId="3700291248" sldId="324"/>
            <ac:picMk id="7" creationId="{BF861C62-46A5-3E25-AED5-72E6F5217765}"/>
          </ac:picMkLst>
        </pc:picChg>
        <pc:picChg chg="del">
          <ac:chgData name="Dannel" userId="b39f31be-f29f-4100-b1b4-3789a0f884c3" providerId="ADAL" clId="{3DB073D6-3F84-4C60-8924-0C0848A65166}" dt="2023-08-03T21:28:51.658" v="445" actId="21"/>
          <ac:picMkLst>
            <pc:docMk/>
            <pc:sldMk cId="3700291248" sldId="324"/>
            <ac:picMk id="7" creationId="{F034DA29-FC1F-ADFC-9103-F957D7AC9351}"/>
          </ac:picMkLst>
        </pc:picChg>
      </pc:sldChg>
      <pc:sldChg chg="addSp delSp modSp add mod">
        <pc:chgData name="Dannel" userId="b39f31be-f29f-4100-b1b4-3789a0f884c3" providerId="ADAL" clId="{3DB073D6-3F84-4C60-8924-0C0848A65166}" dt="2023-08-03T21:47:50.573" v="561" actId="1076"/>
        <pc:sldMkLst>
          <pc:docMk/>
          <pc:sldMk cId="2223223796" sldId="325"/>
        </pc:sldMkLst>
        <pc:spChg chg="mod">
          <ac:chgData name="Dannel" userId="b39f31be-f29f-4100-b1b4-3789a0f884c3" providerId="ADAL" clId="{3DB073D6-3F84-4C60-8924-0C0848A65166}" dt="2023-08-03T21:45:50.455" v="554" actId="20577"/>
          <ac:spMkLst>
            <pc:docMk/>
            <pc:sldMk cId="2223223796" sldId="325"/>
            <ac:spMk id="73" creationId="{00000000-0000-0000-0000-000000000000}"/>
          </ac:spMkLst>
        </pc:spChg>
        <pc:picChg chg="add mod">
          <ac:chgData name="Dannel" userId="b39f31be-f29f-4100-b1b4-3789a0f884c3" providerId="ADAL" clId="{3DB073D6-3F84-4C60-8924-0C0848A65166}" dt="2023-08-03T21:47:50.573" v="561" actId="1076"/>
          <ac:picMkLst>
            <pc:docMk/>
            <pc:sldMk cId="2223223796" sldId="325"/>
            <ac:picMk id="3" creationId="{D9561E35-C3DA-0404-EE2D-79B6008BD773}"/>
          </ac:picMkLst>
        </pc:picChg>
        <pc:picChg chg="del">
          <ac:chgData name="Dannel" userId="b39f31be-f29f-4100-b1b4-3789a0f884c3" providerId="ADAL" clId="{3DB073D6-3F84-4C60-8924-0C0848A65166}" dt="2023-08-03T21:45:48.104" v="552" actId="21"/>
          <ac:picMkLst>
            <pc:docMk/>
            <pc:sldMk cId="2223223796" sldId="325"/>
            <ac:picMk id="4" creationId="{FB440630-0EC9-0677-75E8-807D8C00CAD6}"/>
          </ac:picMkLst>
        </pc:picChg>
      </pc:sldChg>
      <pc:sldChg chg="addSp delSp modSp add mod replId">
        <pc:chgData name="Dannel" userId="b39f31be-f29f-4100-b1b4-3789a0f884c3" providerId="ADAL" clId="{3DB073D6-3F84-4C60-8924-0C0848A65166}" dt="2023-08-03T21:54:39.014" v="631" actId="20577"/>
        <pc:sldMkLst>
          <pc:docMk/>
          <pc:sldMk cId="88239962" sldId="326"/>
        </pc:sldMkLst>
        <pc:spChg chg="mod">
          <ac:chgData name="Dannel" userId="b39f31be-f29f-4100-b1b4-3789a0f884c3" providerId="ADAL" clId="{3DB073D6-3F84-4C60-8924-0C0848A65166}" dt="2023-08-03T21:45:54.948" v="556" actId="20577"/>
          <ac:spMkLst>
            <pc:docMk/>
            <pc:sldMk cId="88239962" sldId="326"/>
            <ac:spMk id="78" creationId="{00000000-0000-0000-0000-000000000000}"/>
          </ac:spMkLst>
        </pc:spChg>
        <pc:graphicFrameChg chg="mod modGraphic">
          <ac:chgData name="Dannel" userId="b39f31be-f29f-4100-b1b4-3789a0f884c3" providerId="ADAL" clId="{3DB073D6-3F84-4C60-8924-0C0848A65166}" dt="2023-08-03T21:54:39.014" v="631" actId="20577"/>
          <ac:graphicFrameMkLst>
            <pc:docMk/>
            <pc:sldMk cId="88239962" sldId="326"/>
            <ac:graphicFrameMk id="79" creationId="{00000000-0000-0000-0000-000000000000}"/>
          </ac:graphicFrameMkLst>
        </pc:graphicFrameChg>
        <pc:picChg chg="del">
          <ac:chgData name="Dannel" userId="b39f31be-f29f-4100-b1b4-3789a0f884c3" providerId="ADAL" clId="{3DB073D6-3F84-4C60-8924-0C0848A65166}" dt="2023-08-03T21:45:40.377" v="549" actId="21"/>
          <ac:picMkLst>
            <pc:docMk/>
            <pc:sldMk cId="88239962" sldId="326"/>
            <ac:picMk id="3" creationId="{7663BB51-8009-7742-123F-8058615DA8EC}"/>
          </ac:picMkLst>
        </pc:picChg>
        <pc:picChg chg="add mod ord">
          <ac:chgData name="Dannel" userId="b39f31be-f29f-4100-b1b4-3789a0f884c3" providerId="ADAL" clId="{3DB073D6-3F84-4C60-8924-0C0848A65166}" dt="2023-08-03T21:53:40.676" v="578" actId="1076"/>
          <ac:picMkLst>
            <pc:docMk/>
            <pc:sldMk cId="88239962" sldId="326"/>
            <ac:picMk id="4" creationId="{39EE14B0-6875-1BD7-6415-3C27CAC1BD4C}"/>
          </ac:picMkLst>
        </pc:picChg>
        <pc:picChg chg="del">
          <ac:chgData name="Dannel" userId="b39f31be-f29f-4100-b1b4-3789a0f884c3" providerId="ADAL" clId="{3DB073D6-3F84-4C60-8924-0C0848A65166}" dt="2023-08-03T21:45:42.440" v="550" actId="21"/>
          <ac:picMkLst>
            <pc:docMk/>
            <pc:sldMk cId="88239962" sldId="326"/>
            <ac:picMk id="5" creationId="{6271B5C8-4DCA-ECB0-59BF-D036C1185D99}"/>
          </ac:picMkLst>
        </pc:picChg>
        <pc:picChg chg="del">
          <ac:chgData name="Dannel" userId="b39f31be-f29f-4100-b1b4-3789a0f884c3" providerId="ADAL" clId="{3DB073D6-3F84-4C60-8924-0C0848A65166}" dt="2023-08-03T21:45:44.702" v="551" actId="21"/>
          <ac:picMkLst>
            <pc:docMk/>
            <pc:sldMk cId="88239962" sldId="326"/>
            <ac:picMk id="7" creationId="{BF861C62-46A5-3E25-AED5-72E6F5217765}"/>
          </ac:picMkLst>
        </pc:picChg>
        <pc:picChg chg="add mod">
          <ac:chgData name="Dannel" userId="b39f31be-f29f-4100-b1b4-3789a0f884c3" providerId="ADAL" clId="{3DB073D6-3F84-4C60-8924-0C0848A65166}" dt="2023-08-03T21:53:30.531" v="575" actId="1076"/>
          <ac:picMkLst>
            <pc:docMk/>
            <pc:sldMk cId="88239962" sldId="326"/>
            <ac:picMk id="8" creationId="{115493D2-ED00-6F0C-F7A9-BD95460AC05B}"/>
          </ac:picMkLst>
        </pc:picChg>
      </pc:sldChg>
      <pc:sldChg chg="delSp modSp add mod">
        <pc:chgData name="Dannel" userId="b39f31be-f29f-4100-b1b4-3789a0f884c3" providerId="ADAL" clId="{3DB073D6-3F84-4C60-8924-0C0848A65166}" dt="2023-08-03T21:54:52.386" v="636" actId="20577"/>
        <pc:sldMkLst>
          <pc:docMk/>
          <pc:sldMk cId="1035774510" sldId="327"/>
        </pc:sldMkLst>
        <pc:spChg chg="mod">
          <ac:chgData name="Dannel" userId="b39f31be-f29f-4100-b1b4-3789a0f884c3" providerId="ADAL" clId="{3DB073D6-3F84-4C60-8924-0C0848A65166}" dt="2023-08-03T21:54:52.386" v="636" actId="20577"/>
          <ac:spMkLst>
            <pc:docMk/>
            <pc:sldMk cId="1035774510" sldId="327"/>
            <ac:spMk id="73" creationId="{00000000-0000-0000-0000-000000000000}"/>
          </ac:spMkLst>
        </pc:spChg>
        <pc:picChg chg="del mod">
          <ac:chgData name="Dannel" userId="b39f31be-f29f-4100-b1b4-3789a0f884c3" providerId="ADAL" clId="{3DB073D6-3F84-4C60-8924-0C0848A65166}" dt="2023-08-03T21:54:49.059" v="634" actId="21"/>
          <ac:picMkLst>
            <pc:docMk/>
            <pc:sldMk cId="1035774510" sldId="327"/>
            <ac:picMk id="3" creationId="{D9561E35-C3DA-0404-EE2D-79B6008BD773}"/>
          </ac:picMkLst>
        </pc:picChg>
      </pc:sldChg>
      <pc:sldChg chg="addSp delSp modSp add mod replId">
        <pc:chgData name="Dannel" userId="b39f31be-f29f-4100-b1b4-3789a0f884c3" providerId="ADAL" clId="{3DB073D6-3F84-4C60-8924-0C0848A65166}" dt="2023-08-09T07:56:21.723" v="658"/>
        <pc:sldMkLst>
          <pc:docMk/>
          <pc:sldMk cId="3704923922" sldId="328"/>
        </pc:sldMkLst>
        <pc:spChg chg="mod">
          <ac:chgData name="Dannel" userId="b39f31be-f29f-4100-b1b4-3789a0f884c3" providerId="ADAL" clId="{3DB073D6-3F84-4C60-8924-0C0848A65166}" dt="2023-08-03T21:54:56.976" v="638" actId="20577"/>
          <ac:spMkLst>
            <pc:docMk/>
            <pc:sldMk cId="3704923922" sldId="328"/>
            <ac:spMk id="78" creationId="{00000000-0000-0000-0000-000000000000}"/>
          </ac:spMkLst>
        </pc:spChg>
        <pc:graphicFrameChg chg="mod">
          <ac:chgData name="Dannel" userId="b39f31be-f29f-4100-b1b4-3789a0f884c3" providerId="ADAL" clId="{3DB073D6-3F84-4C60-8924-0C0848A65166}" dt="2023-08-09T07:56:21.723" v="658"/>
          <ac:graphicFrameMkLst>
            <pc:docMk/>
            <pc:sldMk cId="3704923922" sldId="328"/>
            <ac:graphicFrameMk id="79" creationId="{00000000-0000-0000-0000-000000000000}"/>
          </ac:graphicFrameMkLst>
        </pc:graphicFrameChg>
        <pc:picChg chg="add mod">
          <ac:chgData name="Dannel" userId="b39f31be-f29f-4100-b1b4-3789a0f884c3" providerId="ADAL" clId="{3DB073D6-3F84-4C60-8924-0C0848A65166}" dt="2023-08-09T07:55:39.600" v="652" actId="1076"/>
          <ac:picMkLst>
            <pc:docMk/>
            <pc:sldMk cId="3704923922" sldId="328"/>
            <ac:picMk id="3" creationId="{A25215CD-DBB6-0603-AC02-F8CD9BEC4F2D}"/>
          </ac:picMkLst>
        </pc:picChg>
        <pc:picChg chg="del">
          <ac:chgData name="Dannel" userId="b39f31be-f29f-4100-b1b4-3789a0f884c3" providerId="ADAL" clId="{3DB073D6-3F84-4C60-8924-0C0848A65166}" dt="2023-08-03T21:54:58.809" v="639" actId="21"/>
          <ac:picMkLst>
            <pc:docMk/>
            <pc:sldMk cId="3704923922" sldId="328"/>
            <ac:picMk id="4" creationId="{39EE14B0-6875-1BD7-6415-3C27CAC1BD4C}"/>
          </ac:picMkLst>
        </pc:picChg>
        <pc:picChg chg="add mod">
          <ac:chgData name="Dannel" userId="b39f31be-f29f-4100-b1b4-3789a0f884c3" providerId="ADAL" clId="{3DB073D6-3F84-4C60-8924-0C0848A65166}" dt="2023-08-09T07:55:41.671" v="653" actId="1076"/>
          <ac:picMkLst>
            <pc:docMk/>
            <pc:sldMk cId="3704923922" sldId="328"/>
            <ac:picMk id="5" creationId="{F2487FD0-A438-3332-5BC0-8DB52C9A7115}"/>
          </ac:picMkLst>
        </pc:picChg>
        <pc:picChg chg="add mod">
          <ac:chgData name="Dannel" userId="b39f31be-f29f-4100-b1b4-3789a0f884c3" providerId="ADAL" clId="{3DB073D6-3F84-4C60-8924-0C0848A65166}" dt="2023-08-09T07:55:45.416" v="655" actId="14100"/>
          <ac:picMkLst>
            <pc:docMk/>
            <pc:sldMk cId="3704923922" sldId="328"/>
            <ac:picMk id="7" creationId="{888DCD2A-622D-B521-5504-790BCDEA15C5}"/>
          </ac:picMkLst>
        </pc:picChg>
        <pc:picChg chg="del">
          <ac:chgData name="Dannel" userId="b39f31be-f29f-4100-b1b4-3789a0f884c3" providerId="ADAL" clId="{3DB073D6-3F84-4C60-8924-0C0848A65166}" dt="2023-08-03T21:55:01.046" v="640" actId="21"/>
          <ac:picMkLst>
            <pc:docMk/>
            <pc:sldMk cId="3704923922" sldId="328"/>
            <ac:picMk id="8" creationId="{115493D2-ED00-6F0C-F7A9-BD95460AC05B}"/>
          </ac:picMkLst>
        </pc:picChg>
      </pc:sldChg>
      <pc:sldChg chg="addSp delSp modSp add mod">
        <pc:chgData name="Dannel" userId="b39f31be-f29f-4100-b1b4-3789a0f884c3" providerId="ADAL" clId="{3DB073D6-3F84-4C60-8924-0C0848A65166}" dt="2023-08-09T08:43:24.378" v="707" actId="20577"/>
        <pc:sldMkLst>
          <pc:docMk/>
          <pc:sldMk cId="2570598469" sldId="329"/>
        </pc:sldMkLst>
        <pc:spChg chg="mod">
          <ac:chgData name="Dannel" userId="b39f31be-f29f-4100-b1b4-3789a0f884c3" providerId="ADAL" clId="{3DB073D6-3F84-4C60-8924-0C0848A65166}" dt="2023-08-09T08:43:24.378" v="707" actId="20577"/>
          <ac:spMkLst>
            <pc:docMk/>
            <pc:sldMk cId="2570598469" sldId="329"/>
            <ac:spMk id="73" creationId="{00000000-0000-0000-0000-000000000000}"/>
          </ac:spMkLst>
        </pc:spChg>
        <pc:picChg chg="del">
          <ac:chgData name="Dannel" userId="b39f31be-f29f-4100-b1b4-3789a0f884c3" providerId="ADAL" clId="{3DB073D6-3F84-4C60-8924-0C0848A65166}" dt="2023-08-09T08:42:00.998" v="661" actId="21"/>
          <ac:picMkLst>
            <pc:docMk/>
            <pc:sldMk cId="2570598469" sldId="329"/>
            <ac:picMk id="3" creationId="{9E2111B6-4FF7-A613-D865-9AF6E029A368}"/>
          </ac:picMkLst>
        </pc:picChg>
        <pc:picChg chg="add mod">
          <ac:chgData name="Dannel" userId="b39f31be-f29f-4100-b1b4-3789a0f884c3" providerId="ADAL" clId="{3DB073D6-3F84-4C60-8924-0C0848A65166}" dt="2023-08-09T08:42:12.589" v="665" actId="14100"/>
          <ac:picMkLst>
            <pc:docMk/>
            <pc:sldMk cId="2570598469" sldId="329"/>
            <ac:picMk id="4" creationId="{FFCF5B72-30F2-3C4B-9D95-C3A2B9F5B98D}"/>
          </ac:picMkLst>
        </pc:picChg>
      </pc:sldChg>
      <pc:sldChg chg="addSp delSp modSp add mod replId">
        <pc:chgData name="Dannel" userId="b39f31be-f29f-4100-b1b4-3789a0f884c3" providerId="ADAL" clId="{3DB073D6-3F84-4C60-8924-0C0848A65166}" dt="2023-08-09T09:00:29.148" v="747" actId="1076"/>
        <pc:sldMkLst>
          <pc:docMk/>
          <pc:sldMk cId="1731895665" sldId="330"/>
        </pc:sldMkLst>
        <pc:spChg chg="mod">
          <ac:chgData name="Dannel" userId="b39f31be-f29f-4100-b1b4-3789a0f884c3" providerId="ADAL" clId="{3DB073D6-3F84-4C60-8924-0C0848A65166}" dt="2023-08-09T08:43:32.315" v="708"/>
          <ac:spMkLst>
            <pc:docMk/>
            <pc:sldMk cId="1731895665" sldId="330"/>
            <ac:spMk id="78" creationId="{00000000-0000-0000-0000-000000000000}"/>
          </ac:spMkLst>
        </pc:spChg>
        <pc:graphicFrameChg chg="mod modGraphic">
          <ac:chgData name="Dannel" userId="b39f31be-f29f-4100-b1b4-3789a0f884c3" providerId="ADAL" clId="{3DB073D6-3F84-4C60-8924-0C0848A65166}" dt="2023-08-09T09:00:29.148" v="747" actId="1076"/>
          <ac:graphicFrameMkLst>
            <pc:docMk/>
            <pc:sldMk cId="1731895665" sldId="330"/>
            <ac:graphicFrameMk id="79" creationId="{00000000-0000-0000-0000-000000000000}"/>
          </ac:graphicFrameMkLst>
        </pc:graphicFrameChg>
        <pc:picChg chg="del">
          <ac:chgData name="Dannel" userId="b39f31be-f29f-4100-b1b4-3789a0f884c3" providerId="ADAL" clId="{3DB073D6-3F84-4C60-8924-0C0848A65166}" dt="2023-08-09T08:43:11.031" v="669" actId="21"/>
          <ac:picMkLst>
            <pc:docMk/>
            <pc:sldMk cId="1731895665" sldId="330"/>
            <ac:picMk id="3" creationId="{A25215CD-DBB6-0603-AC02-F8CD9BEC4F2D}"/>
          </ac:picMkLst>
        </pc:picChg>
        <pc:picChg chg="add mod">
          <ac:chgData name="Dannel" userId="b39f31be-f29f-4100-b1b4-3789a0f884c3" providerId="ADAL" clId="{3DB073D6-3F84-4C60-8924-0C0848A65166}" dt="2023-08-09T08:48:06.999" v="716" actId="14100"/>
          <ac:picMkLst>
            <pc:docMk/>
            <pc:sldMk cId="1731895665" sldId="330"/>
            <ac:picMk id="4" creationId="{2D562BA8-80A7-9D0B-1890-5F72EF6A87D3}"/>
          </ac:picMkLst>
        </pc:picChg>
        <pc:picChg chg="del mod">
          <ac:chgData name="Dannel" userId="b39f31be-f29f-4100-b1b4-3789a0f884c3" providerId="ADAL" clId="{3DB073D6-3F84-4C60-8924-0C0848A65166}" dt="2023-08-09T08:43:08.754" v="667" actId="21"/>
          <ac:picMkLst>
            <pc:docMk/>
            <pc:sldMk cId="1731895665" sldId="330"/>
            <ac:picMk id="5" creationId="{F2487FD0-A438-3332-5BC0-8DB52C9A7115}"/>
          </ac:picMkLst>
        </pc:picChg>
        <pc:picChg chg="del">
          <ac:chgData name="Dannel" userId="b39f31be-f29f-4100-b1b4-3789a0f884c3" providerId="ADAL" clId="{3DB073D6-3F84-4C60-8924-0C0848A65166}" dt="2023-08-09T08:43:09.716" v="668" actId="21"/>
          <ac:picMkLst>
            <pc:docMk/>
            <pc:sldMk cId="1731895665" sldId="330"/>
            <ac:picMk id="7" creationId="{888DCD2A-622D-B521-5504-790BCDEA15C5}"/>
          </ac:picMkLst>
        </pc:picChg>
        <pc:picChg chg="add mod">
          <ac:chgData name="Dannel" userId="b39f31be-f29f-4100-b1b4-3789a0f884c3" providerId="ADAL" clId="{3DB073D6-3F84-4C60-8924-0C0848A65166}" dt="2023-08-09T09:00:27.313" v="746" actId="14100"/>
          <ac:picMkLst>
            <pc:docMk/>
            <pc:sldMk cId="1731895665" sldId="330"/>
            <ac:picMk id="8" creationId="{C64CC9C9-13CA-C2BE-9816-3FF5460E3E86}"/>
          </ac:picMkLst>
        </pc:picChg>
      </pc:sldChg>
      <pc:sldChg chg="addSp delSp modSp add mod">
        <pc:chgData name="Dannel" userId="b39f31be-f29f-4100-b1b4-3789a0f884c3" providerId="ADAL" clId="{3DB073D6-3F84-4C60-8924-0C0848A65166}" dt="2023-08-09T09:06:37.095" v="748" actId="22"/>
        <pc:sldMkLst>
          <pc:docMk/>
          <pc:sldMk cId="1335004478" sldId="331"/>
        </pc:sldMkLst>
        <pc:spChg chg="mod">
          <ac:chgData name="Dannel" userId="b39f31be-f29f-4100-b1b4-3789a0f884c3" providerId="ADAL" clId="{3DB073D6-3F84-4C60-8924-0C0848A65166}" dt="2023-08-09T08:51:36.515" v="720" actId="20577"/>
          <ac:spMkLst>
            <pc:docMk/>
            <pc:sldMk cId="1335004478" sldId="331"/>
            <ac:spMk id="73" creationId="{00000000-0000-0000-0000-000000000000}"/>
          </ac:spMkLst>
        </pc:spChg>
        <pc:picChg chg="add">
          <ac:chgData name="Dannel" userId="b39f31be-f29f-4100-b1b4-3789a0f884c3" providerId="ADAL" clId="{3DB073D6-3F84-4C60-8924-0C0848A65166}" dt="2023-08-09T09:06:37.095" v="748" actId="22"/>
          <ac:picMkLst>
            <pc:docMk/>
            <pc:sldMk cId="1335004478" sldId="331"/>
            <ac:picMk id="3" creationId="{D00384C7-9222-09B1-6267-62970231C65E}"/>
          </ac:picMkLst>
        </pc:picChg>
        <pc:picChg chg="del">
          <ac:chgData name="Dannel" userId="b39f31be-f29f-4100-b1b4-3789a0f884c3" providerId="ADAL" clId="{3DB073D6-3F84-4C60-8924-0C0848A65166}" dt="2023-08-09T08:51:34.336" v="718" actId="21"/>
          <ac:picMkLst>
            <pc:docMk/>
            <pc:sldMk cId="1335004478" sldId="331"/>
            <ac:picMk id="4" creationId="{FFCF5B72-30F2-3C4B-9D95-C3A2B9F5B98D}"/>
          </ac:picMkLst>
        </pc:picChg>
      </pc:sldChg>
      <pc:sldChg chg="addSp delSp modSp add mod replId">
        <pc:chgData name="Dannel" userId="b39f31be-f29f-4100-b1b4-3789a0f884c3" providerId="ADAL" clId="{3DB073D6-3F84-4C60-8924-0C0848A65166}" dt="2023-08-09T09:14:48.424" v="820" actId="1076"/>
        <pc:sldMkLst>
          <pc:docMk/>
          <pc:sldMk cId="1719078465" sldId="332"/>
        </pc:sldMkLst>
        <pc:spChg chg="mod">
          <ac:chgData name="Dannel" userId="b39f31be-f29f-4100-b1b4-3789a0f884c3" providerId="ADAL" clId="{3DB073D6-3F84-4C60-8924-0C0848A65166}" dt="2023-08-09T08:51:41.101" v="722" actId="20577"/>
          <ac:spMkLst>
            <pc:docMk/>
            <pc:sldMk cId="1719078465" sldId="332"/>
            <ac:spMk id="78" creationId="{00000000-0000-0000-0000-000000000000}"/>
          </ac:spMkLst>
        </pc:spChg>
        <pc:graphicFrameChg chg="mod modGraphic">
          <ac:chgData name="Dannel" userId="b39f31be-f29f-4100-b1b4-3789a0f884c3" providerId="ADAL" clId="{3DB073D6-3F84-4C60-8924-0C0848A65166}" dt="2023-08-09T09:14:48.424" v="820" actId="1076"/>
          <ac:graphicFrameMkLst>
            <pc:docMk/>
            <pc:sldMk cId="1719078465" sldId="332"/>
            <ac:graphicFrameMk id="79" creationId="{00000000-0000-0000-0000-000000000000}"/>
          </ac:graphicFrameMkLst>
        </pc:graphicFrameChg>
        <pc:picChg chg="add mod">
          <ac:chgData name="Dannel" userId="b39f31be-f29f-4100-b1b4-3789a0f884c3" providerId="ADAL" clId="{3DB073D6-3F84-4C60-8924-0C0848A65166}" dt="2023-08-09T09:08:53.116" v="751" actId="14100"/>
          <ac:picMkLst>
            <pc:docMk/>
            <pc:sldMk cId="1719078465" sldId="332"/>
            <ac:picMk id="3" creationId="{BF2BB651-EAE6-EDB7-567E-6D1727811869}"/>
          </ac:picMkLst>
        </pc:picChg>
        <pc:picChg chg="del">
          <ac:chgData name="Dannel" userId="b39f31be-f29f-4100-b1b4-3789a0f884c3" providerId="ADAL" clId="{3DB073D6-3F84-4C60-8924-0C0848A65166}" dt="2023-08-09T08:51:43.120" v="723" actId="21"/>
          <ac:picMkLst>
            <pc:docMk/>
            <pc:sldMk cId="1719078465" sldId="332"/>
            <ac:picMk id="4" creationId="{2D562BA8-80A7-9D0B-1890-5F72EF6A87D3}"/>
          </ac:picMkLst>
        </pc:picChg>
        <pc:picChg chg="add mod">
          <ac:chgData name="Dannel" userId="b39f31be-f29f-4100-b1b4-3789a0f884c3" providerId="ADAL" clId="{3DB073D6-3F84-4C60-8924-0C0848A65166}" dt="2023-08-09T09:11:36.759" v="753" actId="1076"/>
          <ac:picMkLst>
            <pc:docMk/>
            <pc:sldMk cId="1719078465" sldId="332"/>
            <ac:picMk id="6" creationId="{200DADCA-AD8E-C855-E444-622B1B3A1AFF}"/>
          </ac:picMkLst>
        </pc:picChg>
        <pc:picChg chg="del">
          <ac:chgData name="Dannel" userId="b39f31be-f29f-4100-b1b4-3789a0f884c3" providerId="ADAL" clId="{3DB073D6-3F84-4C60-8924-0C0848A65166}" dt="2023-08-09T08:51:46.093" v="724" actId="21"/>
          <ac:picMkLst>
            <pc:docMk/>
            <pc:sldMk cId="1719078465" sldId="332"/>
            <ac:picMk id="8" creationId="{C64CC9C9-13CA-C2BE-9816-3FF5460E3E86}"/>
          </ac:picMkLst>
        </pc:picChg>
        <pc:picChg chg="add mod">
          <ac:chgData name="Dannel" userId="b39f31be-f29f-4100-b1b4-3789a0f884c3" providerId="ADAL" clId="{3DB073D6-3F84-4C60-8924-0C0848A65166}" dt="2023-08-09T09:14:42.091" v="819" actId="14100"/>
          <ac:picMkLst>
            <pc:docMk/>
            <pc:sldMk cId="1719078465" sldId="332"/>
            <ac:picMk id="9" creationId="{D7763C30-9F3B-8E46-BAF9-3FEBCD75ED1D}"/>
          </ac:picMkLst>
        </pc:picChg>
      </pc:sldChg>
      <pc:sldChg chg="addSp delSp modSp add mod">
        <pc:chgData name="Dannel" userId="b39f31be-f29f-4100-b1b4-3789a0f884c3" providerId="ADAL" clId="{3DB073D6-3F84-4C60-8924-0C0848A65166}" dt="2023-08-09T09:21:23.301" v="868" actId="20577"/>
        <pc:sldMkLst>
          <pc:docMk/>
          <pc:sldMk cId="1739065875" sldId="333"/>
        </pc:sldMkLst>
        <pc:spChg chg="mod">
          <ac:chgData name="Dannel" userId="b39f31be-f29f-4100-b1b4-3789a0f884c3" providerId="ADAL" clId="{3DB073D6-3F84-4C60-8924-0C0848A65166}" dt="2023-08-09T09:21:23.301" v="868" actId="20577"/>
          <ac:spMkLst>
            <pc:docMk/>
            <pc:sldMk cId="1739065875" sldId="333"/>
            <ac:spMk id="73" creationId="{00000000-0000-0000-0000-000000000000}"/>
          </ac:spMkLst>
        </pc:spChg>
        <pc:picChg chg="del">
          <ac:chgData name="Dannel" userId="b39f31be-f29f-4100-b1b4-3789a0f884c3" providerId="ADAL" clId="{3DB073D6-3F84-4C60-8924-0C0848A65166}" dt="2023-08-09T09:21:02.947" v="823" actId="21"/>
          <ac:picMkLst>
            <pc:docMk/>
            <pc:sldMk cId="1739065875" sldId="333"/>
            <ac:picMk id="3" creationId="{D00384C7-9222-09B1-6267-62970231C65E}"/>
          </ac:picMkLst>
        </pc:picChg>
        <pc:picChg chg="add mod">
          <ac:chgData name="Dannel" userId="b39f31be-f29f-4100-b1b4-3789a0f884c3" providerId="ADAL" clId="{3DB073D6-3F84-4C60-8924-0C0848A65166}" dt="2023-08-09T09:21:07.765" v="826" actId="1076"/>
          <ac:picMkLst>
            <pc:docMk/>
            <pc:sldMk cId="1739065875" sldId="333"/>
            <ac:picMk id="4" creationId="{3FA1E0A8-D31C-4D3B-D653-A6254D86CA21}"/>
          </ac:picMkLst>
        </pc:picChg>
      </pc:sldChg>
      <pc:sldChg chg="addSp delSp modSp add mod replId">
        <pc:chgData name="Dannel" userId="b39f31be-f29f-4100-b1b4-3789a0f884c3" providerId="ADAL" clId="{3DB073D6-3F84-4C60-8924-0C0848A65166}" dt="2023-08-09T09:30:01.076" v="892" actId="1076"/>
        <pc:sldMkLst>
          <pc:docMk/>
          <pc:sldMk cId="2807010352" sldId="334"/>
        </pc:sldMkLst>
        <pc:spChg chg="mod">
          <ac:chgData name="Dannel" userId="b39f31be-f29f-4100-b1b4-3789a0f884c3" providerId="ADAL" clId="{3DB073D6-3F84-4C60-8924-0C0848A65166}" dt="2023-08-09T09:30:01.076" v="892" actId="1076"/>
          <ac:spMkLst>
            <pc:docMk/>
            <pc:sldMk cId="2807010352" sldId="334"/>
            <ac:spMk id="78" creationId="{00000000-0000-0000-0000-000000000000}"/>
          </ac:spMkLst>
        </pc:spChg>
        <pc:graphicFrameChg chg="mod modGraphic">
          <ac:chgData name="Dannel" userId="b39f31be-f29f-4100-b1b4-3789a0f884c3" providerId="ADAL" clId="{3DB073D6-3F84-4C60-8924-0C0848A65166}" dt="2023-08-09T09:29:57.666" v="891" actId="1076"/>
          <ac:graphicFrameMkLst>
            <pc:docMk/>
            <pc:sldMk cId="2807010352" sldId="334"/>
            <ac:graphicFrameMk id="79" creationId="{00000000-0000-0000-0000-000000000000}"/>
          </ac:graphicFrameMkLst>
        </pc:graphicFrameChg>
        <pc:picChg chg="del">
          <ac:chgData name="Dannel" userId="b39f31be-f29f-4100-b1b4-3789a0f884c3" providerId="ADAL" clId="{3DB073D6-3F84-4C60-8924-0C0848A65166}" dt="2023-08-09T09:21:34.917" v="872" actId="21"/>
          <ac:picMkLst>
            <pc:docMk/>
            <pc:sldMk cId="2807010352" sldId="334"/>
            <ac:picMk id="3" creationId="{BF2BB651-EAE6-EDB7-567E-6D1727811869}"/>
          </ac:picMkLst>
        </pc:picChg>
        <pc:picChg chg="add mod">
          <ac:chgData name="Dannel" userId="b39f31be-f29f-4100-b1b4-3789a0f884c3" providerId="ADAL" clId="{3DB073D6-3F84-4C60-8924-0C0848A65166}" dt="2023-08-09T09:28:38.242" v="885" actId="1076"/>
          <ac:picMkLst>
            <pc:docMk/>
            <pc:sldMk cId="2807010352" sldId="334"/>
            <ac:picMk id="4" creationId="{A30ECA3E-946D-E4EC-9B12-42CD187307F1}"/>
          </ac:picMkLst>
        </pc:picChg>
        <pc:picChg chg="del">
          <ac:chgData name="Dannel" userId="b39f31be-f29f-4100-b1b4-3789a0f884c3" providerId="ADAL" clId="{3DB073D6-3F84-4C60-8924-0C0848A65166}" dt="2023-08-09T09:21:34.003" v="871" actId="21"/>
          <ac:picMkLst>
            <pc:docMk/>
            <pc:sldMk cId="2807010352" sldId="334"/>
            <ac:picMk id="6" creationId="{200DADCA-AD8E-C855-E444-622B1B3A1AFF}"/>
          </ac:picMkLst>
        </pc:picChg>
        <pc:picChg chg="add mod">
          <ac:chgData name="Dannel" userId="b39f31be-f29f-4100-b1b4-3789a0f884c3" providerId="ADAL" clId="{3DB073D6-3F84-4C60-8924-0C0848A65166}" dt="2023-08-09T09:28:34.609" v="882" actId="1076"/>
          <ac:picMkLst>
            <pc:docMk/>
            <pc:sldMk cId="2807010352" sldId="334"/>
            <ac:picMk id="7" creationId="{48B0EB1B-19BB-5F8C-CCDB-D3178DEFB3E4}"/>
          </ac:picMkLst>
        </pc:picChg>
        <pc:picChg chg="del">
          <ac:chgData name="Dannel" userId="b39f31be-f29f-4100-b1b4-3789a0f884c3" providerId="ADAL" clId="{3DB073D6-3F84-4C60-8924-0C0848A65166}" dt="2023-08-09T09:21:32.556" v="870" actId="21"/>
          <ac:picMkLst>
            <pc:docMk/>
            <pc:sldMk cId="2807010352" sldId="334"/>
            <ac:picMk id="9" creationId="{D7763C30-9F3B-8E46-BAF9-3FEBCD75ED1D}"/>
          </ac:picMkLst>
        </pc:picChg>
      </pc:sldChg>
      <pc:sldChg chg="addSp delSp modSp add mod">
        <pc:chgData name="Dannel" userId="b39f31be-f29f-4100-b1b4-3789a0f884c3" providerId="ADAL" clId="{3DB073D6-3F84-4C60-8924-0C0848A65166}" dt="2023-08-09T09:35:25.664" v="908" actId="14100"/>
        <pc:sldMkLst>
          <pc:docMk/>
          <pc:sldMk cId="3427188151" sldId="335"/>
        </pc:sldMkLst>
        <pc:spChg chg="mod">
          <ac:chgData name="Dannel" userId="b39f31be-f29f-4100-b1b4-3789a0f884c3" providerId="ADAL" clId="{3DB073D6-3F84-4C60-8924-0C0848A65166}" dt="2023-08-09T09:30:27.024" v="897" actId="20577"/>
          <ac:spMkLst>
            <pc:docMk/>
            <pc:sldMk cId="3427188151" sldId="335"/>
            <ac:spMk id="73" creationId="{00000000-0000-0000-0000-000000000000}"/>
          </ac:spMkLst>
        </pc:spChg>
        <pc:picChg chg="add mod">
          <ac:chgData name="Dannel" userId="b39f31be-f29f-4100-b1b4-3789a0f884c3" providerId="ADAL" clId="{3DB073D6-3F84-4C60-8924-0C0848A65166}" dt="2023-08-09T09:35:25.664" v="908" actId="14100"/>
          <ac:picMkLst>
            <pc:docMk/>
            <pc:sldMk cId="3427188151" sldId="335"/>
            <ac:picMk id="3" creationId="{F4C47B4D-75CC-D114-5471-AF0CA5E4F803}"/>
          </ac:picMkLst>
        </pc:picChg>
        <pc:picChg chg="del">
          <ac:chgData name="Dannel" userId="b39f31be-f29f-4100-b1b4-3789a0f884c3" providerId="ADAL" clId="{3DB073D6-3F84-4C60-8924-0C0848A65166}" dt="2023-08-09T09:30:11.320" v="894" actId="21"/>
          <ac:picMkLst>
            <pc:docMk/>
            <pc:sldMk cId="3427188151" sldId="335"/>
            <ac:picMk id="4" creationId="{3FA1E0A8-D31C-4D3B-D653-A6254D86CA21}"/>
          </ac:picMkLst>
        </pc:picChg>
      </pc:sldChg>
      <pc:sldChg chg="addSp delSp modSp add mod replId">
        <pc:chgData name="Dannel" userId="b39f31be-f29f-4100-b1b4-3789a0f884c3" providerId="ADAL" clId="{3DB073D6-3F84-4C60-8924-0C0848A65166}" dt="2023-08-09T09:43:58.843" v="962" actId="14100"/>
        <pc:sldMkLst>
          <pc:docMk/>
          <pc:sldMk cId="2311205522" sldId="336"/>
        </pc:sldMkLst>
        <pc:spChg chg="mod">
          <ac:chgData name="Dannel" userId="b39f31be-f29f-4100-b1b4-3789a0f884c3" providerId="ADAL" clId="{3DB073D6-3F84-4C60-8924-0C0848A65166}" dt="2023-08-09T09:30:29.937" v="899" actId="20577"/>
          <ac:spMkLst>
            <pc:docMk/>
            <pc:sldMk cId="2311205522" sldId="336"/>
            <ac:spMk id="78" creationId="{00000000-0000-0000-0000-000000000000}"/>
          </ac:spMkLst>
        </pc:spChg>
        <pc:graphicFrameChg chg="mod modGraphic">
          <ac:chgData name="Dannel" userId="b39f31be-f29f-4100-b1b4-3789a0f884c3" providerId="ADAL" clId="{3DB073D6-3F84-4C60-8924-0C0848A65166}" dt="2023-08-09T09:43:53.597" v="960" actId="1076"/>
          <ac:graphicFrameMkLst>
            <pc:docMk/>
            <pc:sldMk cId="2311205522" sldId="336"/>
            <ac:graphicFrameMk id="79" creationId="{00000000-0000-0000-0000-000000000000}"/>
          </ac:graphicFrameMkLst>
        </pc:graphicFrameChg>
        <pc:picChg chg="add mod">
          <ac:chgData name="Dannel" userId="b39f31be-f29f-4100-b1b4-3789a0f884c3" providerId="ADAL" clId="{3DB073D6-3F84-4C60-8924-0C0848A65166}" dt="2023-08-09T09:43:57.105" v="961" actId="14100"/>
          <ac:picMkLst>
            <pc:docMk/>
            <pc:sldMk cId="2311205522" sldId="336"/>
            <ac:picMk id="3" creationId="{1E5AA25C-40BF-9902-7434-E2E6307E8B58}"/>
          </ac:picMkLst>
        </pc:picChg>
        <pc:picChg chg="del">
          <ac:chgData name="Dannel" userId="b39f31be-f29f-4100-b1b4-3789a0f884c3" providerId="ADAL" clId="{3DB073D6-3F84-4C60-8924-0C0848A65166}" dt="2023-08-09T09:30:31.164" v="900" actId="21"/>
          <ac:picMkLst>
            <pc:docMk/>
            <pc:sldMk cId="2311205522" sldId="336"/>
            <ac:picMk id="4" creationId="{A30ECA3E-946D-E4EC-9B12-42CD187307F1}"/>
          </ac:picMkLst>
        </pc:picChg>
        <pc:picChg chg="add mod">
          <ac:chgData name="Dannel" userId="b39f31be-f29f-4100-b1b4-3789a0f884c3" providerId="ADAL" clId="{3DB073D6-3F84-4C60-8924-0C0848A65166}" dt="2023-08-09T09:42:32.796" v="922" actId="1076"/>
          <ac:picMkLst>
            <pc:docMk/>
            <pc:sldMk cId="2311205522" sldId="336"/>
            <ac:picMk id="5" creationId="{23DBA72E-33DE-6FF2-E1DF-5172D2AC714D}"/>
          </ac:picMkLst>
        </pc:picChg>
        <pc:picChg chg="add mod">
          <ac:chgData name="Dannel" userId="b39f31be-f29f-4100-b1b4-3789a0f884c3" providerId="ADAL" clId="{3DB073D6-3F84-4C60-8924-0C0848A65166}" dt="2023-08-09T09:43:58.843" v="962" actId="14100"/>
          <ac:picMkLst>
            <pc:docMk/>
            <pc:sldMk cId="2311205522" sldId="336"/>
            <ac:picMk id="7" creationId="{31687555-B3C9-FCFD-01F2-1A894EE397CE}"/>
          </ac:picMkLst>
        </pc:picChg>
        <pc:picChg chg="del">
          <ac:chgData name="Dannel" userId="b39f31be-f29f-4100-b1b4-3789a0f884c3" providerId="ADAL" clId="{3DB073D6-3F84-4C60-8924-0C0848A65166}" dt="2023-08-09T09:30:13.332" v="895" actId="21"/>
          <ac:picMkLst>
            <pc:docMk/>
            <pc:sldMk cId="2311205522" sldId="336"/>
            <ac:picMk id="7" creationId="{48B0EB1B-19BB-5F8C-CCDB-D3178DEFB3E4}"/>
          </ac:picMkLst>
        </pc:picChg>
      </pc:sldChg>
      <pc:sldChg chg="addSp delSp modSp add mod">
        <pc:chgData name="Dannel" userId="b39f31be-f29f-4100-b1b4-3789a0f884c3" providerId="ADAL" clId="{3DB073D6-3F84-4C60-8924-0C0848A65166}" dt="2023-08-09T10:56:57.080" v="1018" actId="20577"/>
        <pc:sldMkLst>
          <pc:docMk/>
          <pc:sldMk cId="1077937678" sldId="337"/>
        </pc:sldMkLst>
        <pc:spChg chg="mod">
          <ac:chgData name="Dannel" userId="b39f31be-f29f-4100-b1b4-3789a0f884c3" providerId="ADAL" clId="{3DB073D6-3F84-4C60-8924-0C0848A65166}" dt="2023-08-09T10:56:57.080" v="1018" actId="20577"/>
          <ac:spMkLst>
            <pc:docMk/>
            <pc:sldMk cId="1077937678" sldId="337"/>
            <ac:spMk id="73" creationId="{00000000-0000-0000-0000-000000000000}"/>
          </ac:spMkLst>
        </pc:spChg>
        <pc:picChg chg="del">
          <ac:chgData name="Dannel" userId="b39f31be-f29f-4100-b1b4-3789a0f884c3" providerId="ADAL" clId="{3DB073D6-3F84-4C60-8924-0C0848A65166}" dt="2023-08-09T10:52:34.735" v="964" actId="21"/>
          <ac:picMkLst>
            <pc:docMk/>
            <pc:sldMk cId="1077937678" sldId="337"/>
            <ac:picMk id="3" creationId="{F4C47B4D-75CC-D114-5471-AF0CA5E4F803}"/>
          </ac:picMkLst>
        </pc:picChg>
        <pc:picChg chg="add mod">
          <ac:chgData name="Dannel" userId="b39f31be-f29f-4100-b1b4-3789a0f884c3" providerId="ADAL" clId="{3DB073D6-3F84-4C60-8924-0C0848A65166}" dt="2023-08-09T10:56:48.437" v="981" actId="14100"/>
          <ac:picMkLst>
            <pc:docMk/>
            <pc:sldMk cId="1077937678" sldId="337"/>
            <ac:picMk id="4" creationId="{22C88561-6BD8-8E85-F621-418044DF80D7}"/>
          </ac:picMkLst>
        </pc:picChg>
      </pc:sldChg>
      <pc:sldChg chg="addSp delSp modSp add mod replId">
        <pc:chgData name="Dannel" userId="b39f31be-f29f-4100-b1b4-3789a0f884c3" providerId="ADAL" clId="{3DB073D6-3F84-4C60-8924-0C0848A65166}" dt="2023-08-09T11:00:45.703" v="1066" actId="20577"/>
        <pc:sldMkLst>
          <pc:docMk/>
          <pc:sldMk cId="163914259" sldId="338"/>
        </pc:sldMkLst>
        <pc:spChg chg="mod">
          <ac:chgData name="Dannel" userId="b39f31be-f29f-4100-b1b4-3789a0f884c3" providerId="ADAL" clId="{3DB073D6-3F84-4C60-8924-0C0848A65166}" dt="2023-08-09T10:57:03.120" v="1019"/>
          <ac:spMkLst>
            <pc:docMk/>
            <pc:sldMk cId="163914259" sldId="338"/>
            <ac:spMk id="78" creationId="{00000000-0000-0000-0000-000000000000}"/>
          </ac:spMkLst>
        </pc:spChg>
        <pc:graphicFrameChg chg="mod modGraphic">
          <ac:chgData name="Dannel" userId="b39f31be-f29f-4100-b1b4-3789a0f884c3" providerId="ADAL" clId="{3DB073D6-3F84-4C60-8924-0C0848A65166}" dt="2023-08-09T11:00:45.703" v="1066" actId="20577"/>
          <ac:graphicFrameMkLst>
            <pc:docMk/>
            <pc:sldMk cId="163914259" sldId="338"/>
            <ac:graphicFrameMk id="79" creationId="{00000000-0000-0000-0000-000000000000}"/>
          </ac:graphicFrameMkLst>
        </pc:graphicFrameChg>
        <pc:picChg chg="del">
          <ac:chgData name="Dannel" userId="b39f31be-f29f-4100-b1b4-3789a0f884c3" providerId="ADAL" clId="{3DB073D6-3F84-4C60-8924-0C0848A65166}" dt="2023-08-09T10:52:46.296" v="970" actId="21"/>
          <ac:picMkLst>
            <pc:docMk/>
            <pc:sldMk cId="163914259" sldId="338"/>
            <ac:picMk id="3" creationId="{1E5AA25C-40BF-9902-7434-E2E6307E8B58}"/>
          </ac:picMkLst>
        </pc:picChg>
        <pc:picChg chg="add mod">
          <ac:chgData name="Dannel" userId="b39f31be-f29f-4100-b1b4-3789a0f884c3" providerId="ADAL" clId="{3DB073D6-3F84-4C60-8924-0C0848A65166}" dt="2023-08-09T10:59:21.198" v="1021" actId="1076"/>
          <ac:picMkLst>
            <pc:docMk/>
            <pc:sldMk cId="163914259" sldId="338"/>
            <ac:picMk id="4" creationId="{34BFF92C-C59F-2B93-AEBE-6C9163FA5BFA}"/>
          </ac:picMkLst>
        </pc:picChg>
        <pc:picChg chg="del">
          <ac:chgData name="Dannel" userId="b39f31be-f29f-4100-b1b4-3789a0f884c3" providerId="ADAL" clId="{3DB073D6-3F84-4C60-8924-0C0848A65166}" dt="2023-08-09T10:52:47.826" v="972" actId="21"/>
          <ac:picMkLst>
            <pc:docMk/>
            <pc:sldMk cId="163914259" sldId="338"/>
            <ac:picMk id="5" creationId="{23DBA72E-33DE-6FF2-E1DF-5172D2AC714D}"/>
          </ac:picMkLst>
        </pc:picChg>
        <pc:picChg chg="del">
          <ac:chgData name="Dannel" userId="b39f31be-f29f-4100-b1b4-3789a0f884c3" providerId="ADAL" clId="{3DB073D6-3F84-4C60-8924-0C0848A65166}" dt="2023-08-09T10:52:47.203" v="971" actId="21"/>
          <ac:picMkLst>
            <pc:docMk/>
            <pc:sldMk cId="163914259" sldId="338"/>
            <ac:picMk id="7" creationId="{31687555-B3C9-FCFD-01F2-1A894EE397CE}"/>
          </ac:picMkLst>
        </pc:picChg>
        <pc:picChg chg="add mod">
          <ac:chgData name="Dannel" userId="b39f31be-f29f-4100-b1b4-3789a0f884c3" providerId="ADAL" clId="{3DB073D6-3F84-4C60-8924-0C0848A65166}" dt="2023-08-09T10:59:37.757" v="1024" actId="1076"/>
          <ac:picMkLst>
            <pc:docMk/>
            <pc:sldMk cId="163914259" sldId="338"/>
            <ac:picMk id="8" creationId="{6E68C153-1AA5-990A-F2CE-0F4A082DC045}"/>
          </ac:picMkLst>
        </pc:picChg>
      </pc:sldChg>
      <pc:sldChg chg="addSp delSp modSp add mod">
        <pc:chgData name="Dannel" userId="b39f31be-f29f-4100-b1b4-3789a0f884c3" providerId="ADAL" clId="{3DB073D6-3F84-4C60-8924-0C0848A65166}" dt="2023-08-09T11:03:54.862" v="1082" actId="14100"/>
        <pc:sldMkLst>
          <pc:docMk/>
          <pc:sldMk cId="2600078746" sldId="339"/>
        </pc:sldMkLst>
        <pc:spChg chg="mod">
          <ac:chgData name="Dannel" userId="b39f31be-f29f-4100-b1b4-3789a0f884c3" providerId="ADAL" clId="{3DB073D6-3F84-4C60-8924-0C0848A65166}" dt="2023-08-09T11:02:08.592" v="1073" actId="20577"/>
          <ac:spMkLst>
            <pc:docMk/>
            <pc:sldMk cId="2600078746" sldId="339"/>
            <ac:spMk id="73" creationId="{00000000-0000-0000-0000-000000000000}"/>
          </ac:spMkLst>
        </pc:spChg>
        <pc:picChg chg="add del mod">
          <ac:chgData name="Dannel" userId="b39f31be-f29f-4100-b1b4-3789a0f884c3" providerId="ADAL" clId="{3DB073D6-3F84-4C60-8924-0C0848A65166}" dt="2023-08-09T11:03:39.914" v="1077" actId="21"/>
          <ac:picMkLst>
            <pc:docMk/>
            <pc:sldMk cId="2600078746" sldId="339"/>
            <ac:picMk id="3" creationId="{77087BD0-3BED-FD72-74A5-DB66F455582C}"/>
          </ac:picMkLst>
        </pc:picChg>
        <pc:picChg chg="del">
          <ac:chgData name="Dannel" userId="b39f31be-f29f-4100-b1b4-3789a0f884c3" providerId="ADAL" clId="{3DB073D6-3F84-4C60-8924-0C0848A65166}" dt="2023-08-09T11:02:01.859" v="1069" actId="21"/>
          <ac:picMkLst>
            <pc:docMk/>
            <pc:sldMk cId="2600078746" sldId="339"/>
            <ac:picMk id="4" creationId="{22C88561-6BD8-8E85-F621-418044DF80D7}"/>
          </ac:picMkLst>
        </pc:picChg>
        <pc:picChg chg="add mod">
          <ac:chgData name="Dannel" userId="b39f31be-f29f-4100-b1b4-3789a0f884c3" providerId="ADAL" clId="{3DB073D6-3F84-4C60-8924-0C0848A65166}" dt="2023-08-09T11:03:54.862" v="1082" actId="14100"/>
          <ac:picMkLst>
            <pc:docMk/>
            <pc:sldMk cId="2600078746" sldId="339"/>
            <ac:picMk id="6" creationId="{4505AD46-DC30-172E-3468-2D00ED7CEB6A}"/>
          </ac:picMkLst>
        </pc:picChg>
      </pc:sldChg>
      <pc:sldChg chg="addSp delSp modSp add mod replId">
        <pc:chgData name="Dannel" userId="b39f31be-f29f-4100-b1b4-3789a0f884c3" providerId="ADAL" clId="{3DB073D6-3F84-4C60-8924-0C0848A65166}" dt="2023-08-10T09:31:36.699" v="1207" actId="1076"/>
        <pc:sldMkLst>
          <pc:docMk/>
          <pc:sldMk cId="2294089424" sldId="340"/>
        </pc:sldMkLst>
        <pc:spChg chg="mod">
          <ac:chgData name="Dannel" userId="b39f31be-f29f-4100-b1b4-3789a0f884c3" providerId="ADAL" clId="{3DB073D6-3F84-4C60-8924-0C0848A65166}" dt="2023-08-10T09:09:19.761" v="1088" actId="20577"/>
          <ac:spMkLst>
            <pc:docMk/>
            <pc:sldMk cId="2294089424" sldId="340"/>
            <ac:spMk id="78" creationId="{00000000-0000-0000-0000-000000000000}"/>
          </ac:spMkLst>
        </pc:spChg>
        <pc:graphicFrameChg chg="mod modGraphic">
          <ac:chgData name="Dannel" userId="b39f31be-f29f-4100-b1b4-3789a0f884c3" providerId="ADAL" clId="{3DB073D6-3F84-4C60-8924-0C0848A65166}" dt="2023-08-10T09:31:19.604" v="1200" actId="1076"/>
          <ac:graphicFrameMkLst>
            <pc:docMk/>
            <pc:sldMk cId="2294089424" sldId="340"/>
            <ac:graphicFrameMk id="79" creationId="{00000000-0000-0000-0000-000000000000}"/>
          </ac:graphicFrameMkLst>
        </pc:graphicFrameChg>
        <pc:picChg chg="add del mod">
          <ac:chgData name="Dannel" userId="b39f31be-f29f-4100-b1b4-3789a0f884c3" providerId="ADAL" clId="{3DB073D6-3F84-4C60-8924-0C0848A65166}" dt="2023-08-10T09:09:21.425" v="1089" actId="21"/>
          <ac:picMkLst>
            <pc:docMk/>
            <pc:sldMk cId="2294089424" sldId="340"/>
            <ac:picMk id="3" creationId="{27A31F1D-B55F-1B8A-C970-DAD0261858C5}"/>
          </ac:picMkLst>
        </pc:picChg>
        <pc:picChg chg="del">
          <ac:chgData name="Dannel" userId="b39f31be-f29f-4100-b1b4-3789a0f884c3" providerId="ADAL" clId="{3DB073D6-3F84-4C60-8924-0C0848A65166}" dt="2023-08-09T11:02:11.847" v="1075" actId="21"/>
          <ac:picMkLst>
            <pc:docMk/>
            <pc:sldMk cId="2294089424" sldId="340"/>
            <ac:picMk id="4" creationId="{34BFF92C-C59F-2B93-AEBE-6C9163FA5BFA}"/>
          </ac:picMkLst>
        </pc:picChg>
        <pc:picChg chg="add mod">
          <ac:chgData name="Dannel" userId="b39f31be-f29f-4100-b1b4-3789a0f884c3" providerId="ADAL" clId="{3DB073D6-3F84-4C60-8924-0C0848A65166}" dt="2023-08-10T09:31:36.699" v="1207" actId="1076"/>
          <ac:picMkLst>
            <pc:docMk/>
            <pc:sldMk cId="2294089424" sldId="340"/>
            <ac:picMk id="5" creationId="{6157343C-7F1D-BED9-1342-CB8BFC53339F}"/>
          </ac:picMkLst>
        </pc:picChg>
        <pc:picChg chg="add mod">
          <ac:chgData name="Dannel" userId="b39f31be-f29f-4100-b1b4-3789a0f884c3" providerId="ADAL" clId="{3DB073D6-3F84-4C60-8924-0C0848A65166}" dt="2023-08-10T09:30:03.670" v="1135" actId="1076"/>
          <ac:picMkLst>
            <pc:docMk/>
            <pc:sldMk cId="2294089424" sldId="340"/>
            <ac:picMk id="7" creationId="{4B1311BB-02D1-7144-C15E-9924202F9869}"/>
          </ac:picMkLst>
        </pc:picChg>
        <pc:picChg chg="del">
          <ac:chgData name="Dannel" userId="b39f31be-f29f-4100-b1b4-3789a0f884c3" providerId="ADAL" clId="{3DB073D6-3F84-4C60-8924-0C0848A65166}" dt="2023-08-09T11:02:10.799" v="1074" actId="21"/>
          <ac:picMkLst>
            <pc:docMk/>
            <pc:sldMk cId="2294089424" sldId="340"/>
            <ac:picMk id="8" creationId="{6E68C153-1AA5-990A-F2CE-0F4A082DC045}"/>
          </ac:picMkLst>
        </pc:picChg>
        <pc:picChg chg="add del mod">
          <ac:chgData name="Dannel" userId="b39f31be-f29f-4100-b1b4-3789a0f884c3" providerId="ADAL" clId="{3DB073D6-3F84-4C60-8924-0C0848A65166}" dt="2023-08-10T09:27:24.185" v="1118" actId="21"/>
          <ac:picMkLst>
            <pc:docMk/>
            <pc:sldMk cId="2294089424" sldId="340"/>
            <ac:picMk id="9" creationId="{4BCF902A-8338-FCA8-2B09-B0D66C96F2F6}"/>
          </ac:picMkLst>
        </pc:picChg>
        <pc:picChg chg="add del">
          <ac:chgData name="Dannel" userId="b39f31be-f29f-4100-b1b4-3789a0f884c3" providerId="ADAL" clId="{3DB073D6-3F84-4C60-8924-0C0848A65166}" dt="2023-08-10T09:27:09.764" v="1115" actId="21"/>
          <ac:picMkLst>
            <pc:docMk/>
            <pc:sldMk cId="2294089424" sldId="340"/>
            <ac:picMk id="11" creationId="{EAB3BEE1-2644-BAEA-4DAC-8E219D395AE4}"/>
          </ac:picMkLst>
        </pc:picChg>
        <pc:picChg chg="add del mod">
          <ac:chgData name="Dannel" userId="b39f31be-f29f-4100-b1b4-3789a0f884c3" providerId="ADAL" clId="{3DB073D6-3F84-4C60-8924-0C0848A65166}" dt="2023-08-10T09:27:16.762" v="1116" actId="21"/>
          <ac:picMkLst>
            <pc:docMk/>
            <pc:sldMk cId="2294089424" sldId="340"/>
            <ac:picMk id="13" creationId="{6123A6AB-C7B5-7C1C-BE9B-E191DB65156C}"/>
          </ac:picMkLst>
        </pc:picChg>
        <pc:picChg chg="add mod">
          <ac:chgData name="Dannel" userId="b39f31be-f29f-4100-b1b4-3789a0f884c3" providerId="ADAL" clId="{3DB073D6-3F84-4C60-8924-0C0848A65166}" dt="2023-08-10T09:30:10.808" v="1138" actId="14100"/>
          <ac:picMkLst>
            <pc:docMk/>
            <pc:sldMk cId="2294089424" sldId="340"/>
            <ac:picMk id="15" creationId="{E8870DE0-B849-9B36-184B-2724F0B7293E}"/>
          </ac:picMkLst>
        </pc:picChg>
        <pc:picChg chg="add mod">
          <ac:chgData name="Dannel" userId="b39f31be-f29f-4100-b1b4-3789a0f884c3" providerId="ADAL" clId="{3DB073D6-3F84-4C60-8924-0C0848A65166}" dt="2023-08-10T09:31:23.049" v="1202" actId="14100"/>
          <ac:picMkLst>
            <pc:docMk/>
            <pc:sldMk cId="2294089424" sldId="340"/>
            <ac:picMk id="17" creationId="{B3395B83-92EF-3753-178D-2BE1928A9F25}"/>
          </ac:picMkLst>
        </pc:picChg>
      </pc:sldChg>
      <pc:sldChg chg="delSp modSp add mod">
        <pc:chgData name="Dannel" userId="b39f31be-f29f-4100-b1b4-3789a0f884c3" providerId="ADAL" clId="{3DB073D6-3F84-4C60-8924-0C0848A65166}" dt="2023-08-10T09:31:10.708" v="1198" actId="313"/>
        <pc:sldMkLst>
          <pc:docMk/>
          <pc:sldMk cId="3555274117" sldId="341"/>
        </pc:sldMkLst>
        <pc:graphicFrameChg chg="mod modGraphic">
          <ac:chgData name="Dannel" userId="b39f31be-f29f-4100-b1b4-3789a0f884c3" providerId="ADAL" clId="{3DB073D6-3F84-4C60-8924-0C0848A65166}" dt="2023-08-10T09:31:10.708" v="1198" actId="313"/>
          <ac:graphicFrameMkLst>
            <pc:docMk/>
            <pc:sldMk cId="3555274117" sldId="341"/>
            <ac:graphicFrameMk id="79" creationId="{00000000-0000-0000-0000-000000000000}"/>
          </ac:graphicFrameMkLst>
        </pc:graphicFrameChg>
        <pc:picChg chg="del">
          <ac:chgData name="Dannel" userId="b39f31be-f29f-4100-b1b4-3789a0f884c3" providerId="ADAL" clId="{3DB073D6-3F84-4C60-8924-0C0848A65166}" dt="2023-08-10T09:26:46.781" v="1102" actId="21"/>
          <ac:picMkLst>
            <pc:docMk/>
            <pc:sldMk cId="3555274117" sldId="341"/>
            <ac:picMk id="5" creationId="{6157343C-7F1D-BED9-1342-CB8BFC53339F}"/>
          </ac:picMkLst>
        </pc:picChg>
        <pc:picChg chg="del">
          <ac:chgData name="Dannel" userId="b39f31be-f29f-4100-b1b4-3789a0f884c3" providerId="ADAL" clId="{3DB073D6-3F84-4C60-8924-0C0848A65166}" dt="2023-08-10T09:26:48.638" v="1103" actId="21"/>
          <ac:picMkLst>
            <pc:docMk/>
            <pc:sldMk cId="3555274117" sldId="341"/>
            <ac:picMk id="7" creationId="{4B1311BB-02D1-7144-C15E-9924202F9869}"/>
          </ac:picMkLst>
        </pc:picChg>
        <pc:picChg chg="mod">
          <ac:chgData name="Dannel" userId="b39f31be-f29f-4100-b1b4-3789a0f884c3" providerId="ADAL" clId="{3DB073D6-3F84-4C60-8924-0C0848A65166}" dt="2023-08-10T09:26:57.412" v="1110" actId="1076"/>
          <ac:picMkLst>
            <pc:docMk/>
            <pc:sldMk cId="3555274117" sldId="341"/>
            <ac:picMk id="9" creationId="{4BCF902A-8338-FCA8-2B09-B0D66C96F2F6}"/>
          </ac:picMkLst>
        </pc:picChg>
        <pc:picChg chg="mod">
          <ac:chgData name="Dannel" userId="b39f31be-f29f-4100-b1b4-3789a0f884c3" providerId="ADAL" clId="{3DB073D6-3F84-4C60-8924-0C0848A65166}" dt="2023-08-10T09:27:00.149" v="1112" actId="14100"/>
          <ac:picMkLst>
            <pc:docMk/>
            <pc:sldMk cId="3555274117" sldId="341"/>
            <ac:picMk id="11" creationId="{EAB3BEE1-2644-BAEA-4DAC-8E219D395AE4}"/>
          </ac:picMkLst>
        </pc:picChg>
        <pc:picChg chg="mod">
          <ac:chgData name="Dannel" userId="b39f31be-f29f-4100-b1b4-3789a0f884c3" providerId="ADAL" clId="{3DB073D6-3F84-4C60-8924-0C0848A65166}" dt="2023-08-10T09:26:56.514" v="1109" actId="1076"/>
          <ac:picMkLst>
            <pc:docMk/>
            <pc:sldMk cId="3555274117" sldId="341"/>
            <ac:picMk id="13" creationId="{6123A6AB-C7B5-7C1C-BE9B-E191DB65156C}"/>
          </ac:picMkLst>
        </pc:picChg>
      </pc:sldChg>
      <pc:sldChg chg="addSp delSp modSp add mod ord">
        <pc:chgData name="Dannel" userId="b39f31be-f29f-4100-b1b4-3789a0f884c3" providerId="ADAL" clId="{3DB073D6-3F84-4C60-8924-0C0848A65166}" dt="2023-08-10T09:35:18.516" v="1232" actId="14100"/>
        <pc:sldMkLst>
          <pc:docMk/>
          <pc:sldMk cId="2242380243" sldId="342"/>
        </pc:sldMkLst>
        <pc:spChg chg="mod">
          <ac:chgData name="Dannel" userId="b39f31be-f29f-4100-b1b4-3789a0f884c3" providerId="ADAL" clId="{3DB073D6-3F84-4C60-8924-0C0848A65166}" dt="2023-08-10T09:32:33.870" v="1223"/>
          <ac:spMkLst>
            <pc:docMk/>
            <pc:sldMk cId="2242380243" sldId="342"/>
            <ac:spMk id="73" creationId="{00000000-0000-0000-0000-000000000000}"/>
          </ac:spMkLst>
        </pc:spChg>
        <pc:picChg chg="add del mod">
          <ac:chgData name="Dannel" userId="b39f31be-f29f-4100-b1b4-3789a0f884c3" providerId="ADAL" clId="{3DB073D6-3F84-4C60-8924-0C0848A65166}" dt="2023-08-10T09:35:11.056" v="1229" actId="21"/>
          <ac:picMkLst>
            <pc:docMk/>
            <pc:sldMk cId="2242380243" sldId="342"/>
            <ac:picMk id="3" creationId="{877B7AB2-84FC-A78B-1D2D-474C3585636E}"/>
          </ac:picMkLst>
        </pc:picChg>
        <pc:picChg chg="add mod">
          <ac:chgData name="Dannel" userId="b39f31be-f29f-4100-b1b4-3789a0f884c3" providerId="ADAL" clId="{3DB073D6-3F84-4C60-8924-0C0848A65166}" dt="2023-08-10T09:35:18.516" v="1232" actId="14100"/>
          <ac:picMkLst>
            <pc:docMk/>
            <pc:sldMk cId="2242380243" sldId="342"/>
            <ac:picMk id="5" creationId="{B1CB020A-EB2E-610D-0D25-8159DCBB0991}"/>
          </ac:picMkLst>
        </pc:picChg>
        <pc:picChg chg="del">
          <ac:chgData name="Dannel" userId="b39f31be-f29f-4100-b1b4-3789a0f884c3" providerId="ADAL" clId="{3DB073D6-3F84-4C60-8924-0C0848A65166}" dt="2023-08-10T09:31:46.665" v="1211" actId="21"/>
          <ac:picMkLst>
            <pc:docMk/>
            <pc:sldMk cId="2242380243" sldId="342"/>
            <ac:picMk id="6" creationId="{4505AD46-DC30-172E-3468-2D00ED7CEB6A}"/>
          </ac:picMkLst>
        </pc:picChg>
      </pc:sldChg>
      <pc:sldChg chg="addSp delSp modSp add mod ord">
        <pc:chgData name="Dannel" userId="b39f31be-f29f-4100-b1b4-3789a0f884c3" providerId="ADAL" clId="{3DB073D6-3F84-4C60-8924-0C0848A65166}" dt="2023-08-10T09:41:42.909" v="1365" actId="20577"/>
        <pc:sldMkLst>
          <pc:docMk/>
          <pc:sldMk cId="1457033289" sldId="343"/>
        </pc:sldMkLst>
        <pc:spChg chg="mod">
          <ac:chgData name="Dannel" userId="b39f31be-f29f-4100-b1b4-3789a0f884c3" providerId="ADAL" clId="{3DB073D6-3F84-4C60-8924-0C0848A65166}" dt="2023-08-10T09:32:29.766" v="1222"/>
          <ac:spMkLst>
            <pc:docMk/>
            <pc:sldMk cId="1457033289" sldId="343"/>
            <ac:spMk id="78" creationId="{00000000-0000-0000-0000-000000000000}"/>
          </ac:spMkLst>
        </pc:spChg>
        <pc:graphicFrameChg chg="mod modGraphic">
          <ac:chgData name="Dannel" userId="b39f31be-f29f-4100-b1b4-3789a0f884c3" providerId="ADAL" clId="{3DB073D6-3F84-4C60-8924-0C0848A65166}" dt="2023-08-10T09:41:42.909" v="1365" actId="20577"/>
          <ac:graphicFrameMkLst>
            <pc:docMk/>
            <pc:sldMk cId="1457033289" sldId="343"/>
            <ac:graphicFrameMk id="79" creationId="{00000000-0000-0000-0000-000000000000}"/>
          </ac:graphicFrameMkLst>
        </pc:graphicFrameChg>
        <pc:picChg chg="add mod">
          <ac:chgData name="Dannel" userId="b39f31be-f29f-4100-b1b4-3789a0f884c3" providerId="ADAL" clId="{3DB073D6-3F84-4C60-8924-0C0848A65166}" dt="2023-08-10T09:40:10.026" v="1236" actId="1076"/>
          <ac:picMkLst>
            <pc:docMk/>
            <pc:sldMk cId="1457033289" sldId="343"/>
            <ac:picMk id="3" creationId="{72086F23-8FA7-B159-730E-F307CD5C708A}"/>
          </ac:picMkLst>
        </pc:picChg>
        <pc:picChg chg="add mod">
          <ac:chgData name="Dannel" userId="b39f31be-f29f-4100-b1b4-3789a0f884c3" providerId="ADAL" clId="{3DB073D6-3F84-4C60-8924-0C0848A65166}" dt="2023-08-10T09:40:13.780" v="1238" actId="14100"/>
          <ac:picMkLst>
            <pc:docMk/>
            <pc:sldMk cId="1457033289" sldId="343"/>
            <ac:picMk id="5" creationId="{4263F4AA-431E-0B84-F26F-DB95B9D02311}"/>
          </ac:picMkLst>
        </pc:picChg>
        <pc:picChg chg="del">
          <ac:chgData name="Dannel" userId="b39f31be-f29f-4100-b1b4-3789a0f884c3" providerId="ADAL" clId="{3DB073D6-3F84-4C60-8924-0C0848A65166}" dt="2023-08-10T09:32:00.760" v="1219" actId="21"/>
          <ac:picMkLst>
            <pc:docMk/>
            <pc:sldMk cId="1457033289" sldId="343"/>
            <ac:picMk id="9" creationId="{4BCF902A-8338-FCA8-2B09-B0D66C96F2F6}"/>
          </ac:picMkLst>
        </pc:picChg>
        <pc:picChg chg="del">
          <ac:chgData name="Dannel" userId="b39f31be-f29f-4100-b1b4-3789a0f884c3" providerId="ADAL" clId="{3DB073D6-3F84-4C60-8924-0C0848A65166}" dt="2023-08-10T09:31:58.248" v="1218" actId="21"/>
          <ac:picMkLst>
            <pc:docMk/>
            <pc:sldMk cId="1457033289" sldId="343"/>
            <ac:picMk id="11" creationId="{EAB3BEE1-2644-BAEA-4DAC-8E219D395AE4}"/>
          </ac:picMkLst>
        </pc:picChg>
        <pc:picChg chg="del">
          <ac:chgData name="Dannel" userId="b39f31be-f29f-4100-b1b4-3789a0f884c3" providerId="ADAL" clId="{3DB073D6-3F84-4C60-8924-0C0848A65166}" dt="2023-08-10T09:31:57.164" v="1217" actId="21"/>
          <ac:picMkLst>
            <pc:docMk/>
            <pc:sldMk cId="1457033289" sldId="343"/>
            <ac:picMk id="13" creationId="{6123A6AB-C7B5-7C1C-BE9B-E191DB65156C}"/>
          </ac:picMkLst>
        </pc:picChg>
      </pc:sldChg>
      <pc:sldChg chg="addSp delSp modSp add mod">
        <pc:chgData name="Dannel" userId="b39f31be-f29f-4100-b1b4-3789a0f884c3" providerId="ADAL" clId="{3DB073D6-3F84-4C60-8924-0C0848A65166}" dt="2023-08-10T09:42:35.401" v="1376" actId="14100"/>
        <pc:sldMkLst>
          <pc:docMk/>
          <pc:sldMk cId="2064913037" sldId="344"/>
        </pc:sldMkLst>
        <pc:spChg chg="mod">
          <ac:chgData name="Dannel" userId="b39f31be-f29f-4100-b1b4-3789a0f884c3" providerId="ADAL" clId="{3DB073D6-3F84-4C60-8924-0C0848A65166}" dt="2023-08-10T09:41:55.202" v="1369" actId="20577"/>
          <ac:spMkLst>
            <pc:docMk/>
            <pc:sldMk cId="2064913037" sldId="344"/>
            <ac:spMk id="73" creationId="{00000000-0000-0000-0000-000000000000}"/>
          </ac:spMkLst>
        </pc:spChg>
        <pc:picChg chg="add mod">
          <ac:chgData name="Dannel" userId="b39f31be-f29f-4100-b1b4-3789a0f884c3" providerId="ADAL" clId="{3DB073D6-3F84-4C60-8924-0C0848A65166}" dt="2023-08-10T09:42:35.401" v="1376" actId="14100"/>
          <ac:picMkLst>
            <pc:docMk/>
            <pc:sldMk cId="2064913037" sldId="344"/>
            <ac:picMk id="3" creationId="{483CF65D-7004-48E9-EFC1-682BBA0AEFB6}"/>
          </ac:picMkLst>
        </pc:picChg>
        <pc:picChg chg="del">
          <ac:chgData name="Dannel" userId="b39f31be-f29f-4100-b1b4-3789a0f884c3" providerId="ADAL" clId="{3DB073D6-3F84-4C60-8924-0C0848A65166}" dt="2023-08-10T09:41:52.274" v="1367" actId="21"/>
          <ac:picMkLst>
            <pc:docMk/>
            <pc:sldMk cId="2064913037" sldId="344"/>
            <ac:picMk id="5" creationId="{B1CB020A-EB2E-610D-0D25-8159DCBB0991}"/>
          </ac:picMkLst>
        </pc:picChg>
      </pc:sldChg>
      <pc:sldChg chg="addSp delSp modSp add mod replId">
        <pc:chgData name="Dannel" userId="b39f31be-f29f-4100-b1b4-3789a0f884c3" providerId="ADAL" clId="{3DB073D6-3F84-4C60-8924-0C0848A65166}" dt="2023-08-10T09:46:15.123" v="1451" actId="20577"/>
        <pc:sldMkLst>
          <pc:docMk/>
          <pc:sldMk cId="2030079448" sldId="345"/>
        </pc:sldMkLst>
        <pc:spChg chg="mod">
          <ac:chgData name="Dannel" userId="b39f31be-f29f-4100-b1b4-3789a0f884c3" providerId="ADAL" clId="{3DB073D6-3F84-4C60-8924-0C0848A65166}" dt="2023-08-10T09:41:58.245" v="1371" actId="20577"/>
          <ac:spMkLst>
            <pc:docMk/>
            <pc:sldMk cId="2030079448" sldId="345"/>
            <ac:spMk id="78" creationId="{00000000-0000-0000-0000-000000000000}"/>
          </ac:spMkLst>
        </pc:spChg>
        <pc:graphicFrameChg chg="mod modGraphic">
          <ac:chgData name="Dannel" userId="b39f31be-f29f-4100-b1b4-3789a0f884c3" providerId="ADAL" clId="{3DB073D6-3F84-4C60-8924-0C0848A65166}" dt="2023-08-10T09:46:15.123" v="1451" actId="20577"/>
          <ac:graphicFrameMkLst>
            <pc:docMk/>
            <pc:sldMk cId="2030079448" sldId="345"/>
            <ac:graphicFrameMk id="79" creationId="{00000000-0000-0000-0000-000000000000}"/>
          </ac:graphicFrameMkLst>
        </pc:graphicFrameChg>
        <pc:picChg chg="del">
          <ac:chgData name="Dannel" userId="b39f31be-f29f-4100-b1b4-3789a0f884c3" providerId="ADAL" clId="{3DB073D6-3F84-4C60-8924-0C0848A65166}" dt="2023-08-10T09:42:00.639" v="1373" actId="21"/>
          <ac:picMkLst>
            <pc:docMk/>
            <pc:sldMk cId="2030079448" sldId="345"/>
            <ac:picMk id="3" creationId="{72086F23-8FA7-B159-730E-F307CD5C708A}"/>
          </ac:picMkLst>
        </pc:picChg>
        <pc:picChg chg="add mod">
          <ac:chgData name="Dannel" userId="b39f31be-f29f-4100-b1b4-3789a0f884c3" providerId="ADAL" clId="{3DB073D6-3F84-4C60-8924-0C0848A65166}" dt="2023-08-10T09:44:31" v="1378" actId="1076"/>
          <ac:picMkLst>
            <pc:docMk/>
            <pc:sldMk cId="2030079448" sldId="345"/>
            <ac:picMk id="4" creationId="{1C480203-17D6-7B56-45E8-D77E431CC552}"/>
          </ac:picMkLst>
        </pc:picChg>
        <pc:picChg chg="del">
          <ac:chgData name="Dannel" userId="b39f31be-f29f-4100-b1b4-3789a0f884c3" providerId="ADAL" clId="{3DB073D6-3F84-4C60-8924-0C0848A65166}" dt="2023-08-10T09:41:59.689" v="1372" actId="21"/>
          <ac:picMkLst>
            <pc:docMk/>
            <pc:sldMk cId="2030079448" sldId="345"/>
            <ac:picMk id="5" creationId="{4263F4AA-431E-0B84-F26F-DB95B9D02311}"/>
          </ac:picMkLst>
        </pc:picChg>
        <pc:picChg chg="add mod">
          <ac:chgData name="Dannel" userId="b39f31be-f29f-4100-b1b4-3789a0f884c3" providerId="ADAL" clId="{3DB073D6-3F84-4C60-8924-0C0848A65166}" dt="2023-08-10T09:44:53.667" v="1381" actId="14100"/>
          <ac:picMkLst>
            <pc:docMk/>
            <pc:sldMk cId="2030079448" sldId="345"/>
            <ac:picMk id="7" creationId="{4ADBA0D1-BB74-B0F5-3758-8F1B61C35139}"/>
          </ac:picMkLst>
        </pc:picChg>
      </pc:sldChg>
      <pc:sldChg chg="addSp delSp modSp add mod">
        <pc:chgData name="Dannel" userId="b39f31be-f29f-4100-b1b4-3789a0f884c3" providerId="ADAL" clId="{3DB073D6-3F84-4C60-8924-0C0848A65166}" dt="2023-08-10T09:47:00.631" v="1462" actId="20577"/>
        <pc:sldMkLst>
          <pc:docMk/>
          <pc:sldMk cId="2124090983" sldId="346"/>
        </pc:sldMkLst>
        <pc:spChg chg="mod">
          <ac:chgData name="Dannel" userId="b39f31be-f29f-4100-b1b4-3789a0f884c3" providerId="ADAL" clId="{3DB073D6-3F84-4C60-8924-0C0848A65166}" dt="2023-08-10T09:47:00.631" v="1462" actId="20577"/>
          <ac:spMkLst>
            <pc:docMk/>
            <pc:sldMk cId="2124090983" sldId="346"/>
            <ac:spMk id="73" creationId="{00000000-0000-0000-0000-000000000000}"/>
          </ac:spMkLst>
        </pc:spChg>
        <pc:picChg chg="del">
          <ac:chgData name="Dannel" userId="b39f31be-f29f-4100-b1b4-3789a0f884c3" providerId="ADAL" clId="{3DB073D6-3F84-4C60-8924-0C0848A65166}" dt="2023-08-10T09:46:22.300" v="1453" actId="21"/>
          <ac:picMkLst>
            <pc:docMk/>
            <pc:sldMk cId="2124090983" sldId="346"/>
            <ac:picMk id="3" creationId="{483CF65D-7004-48E9-EFC1-682BBA0AEFB6}"/>
          </ac:picMkLst>
        </pc:picChg>
        <pc:picChg chg="add mod">
          <ac:chgData name="Dannel" userId="b39f31be-f29f-4100-b1b4-3789a0f884c3" providerId="ADAL" clId="{3DB073D6-3F84-4C60-8924-0C0848A65166}" dt="2023-08-10T09:46:58.625" v="1460" actId="14100"/>
          <ac:picMkLst>
            <pc:docMk/>
            <pc:sldMk cId="2124090983" sldId="346"/>
            <ac:picMk id="4" creationId="{844E09E2-0845-0FEB-1DAF-777161D5E636}"/>
          </ac:picMkLst>
        </pc:picChg>
      </pc:sldChg>
      <pc:sldChg chg="addSp delSp modSp add del mod replId">
        <pc:chgData name="Dannel" userId="b39f31be-f29f-4100-b1b4-3789a0f884c3" providerId="ADAL" clId="{3DB073D6-3F84-4C60-8924-0C0848A65166}" dt="2023-08-10T10:00:24.168" v="1475" actId="14100"/>
        <pc:sldMkLst>
          <pc:docMk/>
          <pc:sldMk cId="78691321" sldId="347"/>
        </pc:sldMkLst>
        <pc:spChg chg="mod">
          <ac:chgData name="Dannel" userId="b39f31be-f29f-4100-b1b4-3789a0f884c3" providerId="ADAL" clId="{3DB073D6-3F84-4C60-8924-0C0848A65166}" dt="2023-08-10T09:48:18.568" v="1467" actId="20577"/>
          <ac:spMkLst>
            <pc:docMk/>
            <pc:sldMk cId="78691321" sldId="347"/>
            <ac:spMk id="78" creationId="{00000000-0000-0000-0000-000000000000}"/>
          </ac:spMkLst>
        </pc:spChg>
        <pc:picChg chg="add mod">
          <ac:chgData name="Dannel" userId="b39f31be-f29f-4100-b1b4-3789a0f884c3" providerId="ADAL" clId="{3DB073D6-3F84-4C60-8924-0C0848A65166}" dt="2023-08-10T10:00:24.168" v="1475" actId="14100"/>
          <ac:picMkLst>
            <pc:docMk/>
            <pc:sldMk cId="78691321" sldId="347"/>
            <ac:picMk id="3" creationId="{34DFCDA0-8DC7-CDB9-B2B4-E5F4D483DF3A}"/>
          </ac:picMkLst>
        </pc:picChg>
        <pc:picChg chg="del">
          <ac:chgData name="Dannel" userId="b39f31be-f29f-4100-b1b4-3789a0f884c3" providerId="ADAL" clId="{3DB073D6-3F84-4C60-8924-0C0848A65166}" dt="2023-08-10T09:46:27.193" v="1456" actId="21"/>
          <ac:picMkLst>
            <pc:docMk/>
            <pc:sldMk cId="78691321" sldId="347"/>
            <ac:picMk id="4" creationId="{1C480203-17D6-7B56-45E8-D77E431CC552}"/>
          </ac:picMkLst>
        </pc:picChg>
        <pc:picChg chg="add mod">
          <ac:chgData name="Dannel" userId="b39f31be-f29f-4100-b1b4-3789a0f884c3" providerId="ADAL" clId="{3DB073D6-3F84-4C60-8924-0C0848A65166}" dt="2023-08-10T09:59:07.366" v="1473" actId="1076"/>
          <ac:picMkLst>
            <pc:docMk/>
            <pc:sldMk cId="78691321" sldId="347"/>
            <ac:picMk id="6" creationId="{3199AE60-B503-2F99-ED29-9FB592C346E8}"/>
          </ac:picMkLst>
        </pc:picChg>
        <pc:picChg chg="del">
          <ac:chgData name="Dannel" userId="b39f31be-f29f-4100-b1b4-3789a0f884c3" providerId="ADAL" clId="{3DB073D6-3F84-4C60-8924-0C0848A65166}" dt="2023-08-10T09:46:27.980" v="1457" actId="21"/>
          <ac:picMkLst>
            <pc:docMk/>
            <pc:sldMk cId="78691321" sldId="347"/>
            <ac:picMk id="7" creationId="{4ADBA0D1-BB74-B0F5-3758-8F1B61C35139}"/>
          </ac:picMkLst>
        </pc:picChg>
      </pc:sldChg>
      <pc:sldChg chg="addSp delSp modSp add mod">
        <pc:chgData name="Dannel" userId="b39f31be-f29f-4100-b1b4-3789a0f884c3" providerId="ADAL" clId="{3DB073D6-3F84-4C60-8924-0C0848A65166}" dt="2023-08-10T10:05:51.097" v="1552" actId="1076"/>
        <pc:sldMkLst>
          <pc:docMk/>
          <pc:sldMk cId="2816670565" sldId="348"/>
        </pc:sldMkLst>
        <pc:graphicFrameChg chg="mod modGraphic">
          <ac:chgData name="Dannel" userId="b39f31be-f29f-4100-b1b4-3789a0f884c3" providerId="ADAL" clId="{3DB073D6-3F84-4C60-8924-0C0848A65166}" dt="2023-08-10T10:02:06.686" v="1542" actId="1076"/>
          <ac:graphicFrameMkLst>
            <pc:docMk/>
            <pc:sldMk cId="2816670565" sldId="348"/>
            <ac:graphicFrameMk id="79" creationId="{00000000-0000-0000-0000-000000000000}"/>
          </ac:graphicFrameMkLst>
        </pc:graphicFrameChg>
        <pc:picChg chg="del">
          <ac:chgData name="Dannel" userId="b39f31be-f29f-4100-b1b4-3789a0f884c3" providerId="ADAL" clId="{3DB073D6-3F84-4C60-8924-0C0848A65166}" dt="2023-08-10T10:01:04.010" v="1479" actId="21"/>
          <ac:picMkLst>
            <pc:docMk/>
            <pc:sldMk cId="2816670565" sldId="348"/>
            <ac:picMk id="3" creationId="{34DFCDA0-8DC7-CDB9-B2B4-E5F4D483DF3A}"/>
          </ac:picMkLst>
        </pc:picChg>
        <pc:picChg chg="add mod">
          <ac:chgData name="Dannel" userId="b39f31be-f29f-4100-b1b4-3789a0f884c3" providerId="ADAL" clId="{3DB073D6-3F84-4C60-8924-0C0848A65166}" dt="2023-08-10T10:05:49.049" v="1551" actId="1076"/>
          <ac:picMkLst>
            <pc:docMk/>
            <pc:sldMk cId="2816670565" sldId="348"/>
            <ac:picMk id="4" creationId="{EBDACF97-413F-0306-2677-C7562D48A0CD}"/>
          </ac:picMkLst>
        </pc:picChg>
        <pc:picChg chg="del">
          <ac:chgData name="Dannel" userId="b39f31be-f29f-4100-b1b4-3789a0f884c3" providerId="ADAL" clId="{3DB073D6-3F84-4C60-8924-0C0848A65166}" dt="2023-08-10T10:01:05.176" v="1480" actId="21"/>
          <ac:picMkLst>
            <pc:docMk/>
            <pc:sldMk cId="2816670565" sldId="348"/>
            <ac:picMk id="6" creationId="{3199AE60-B503-2F99-ED29-9FB592C346E8}"/>
          </ac:picMkLst>
        </pc:picChg>
        <pc:picChg chg="add mod">
          <ac:chgData name="Dannel" userId="b39f31be-f29f-4100-b1b4-3789a0f884c3" providerId="ADAL" clId="{3DB073D6-3F84-4C60-8924-0C0848A65166}" dt="2023-08-10T10:05:51.097" v="1552" actId="1076"/>
          <ac:picMkLst>
            <pc:docMk/>
            <pc:sldMk cId="2816670565" sldId="348"/>
            <ac:picMk id="7" creationId="{87CDFE02-0A59-39C6-9C50-25FD467CC3B6}"/>
          </ac:picMkLst>
        </pc:picChg>
      </pc:sldChg>
    </pc:docChg>
  </pc:docChgLst>
  <pc:docChgLst>
    <pc:chgData name="Dannel Rajesh" userId="b39f31be-f29f-4100-b1b4-3789a0f884c3" providerId="ADAL" clId="{2FAEA527-C876-4776-B57B-2AF537C29DB7}"/>
    <pc:docChg chg="custSel addSld modSld sldOrd">
      <pc:chgData name="Dannel Rajesh" userId="b39f31be-f29f-4100-b1b4-3789a0f884c3" providerId="ADAL" clId="{2FAEA527-C876-4776-B57B-2AF537C29DB7}" dt="2023-08-10T00:32:33.187" v="2052" actId="20577"/>
      <pc:docMkLst>
        <pc:docMk/>
      </pc:docMkLst>
      <pc:sldChg chg="addSp delSp modSp mod">
        <pc:chgData name="Dannel Rajesh" userId="b39f31be-f29f-4100-b1b4-3789a0f884c3" providerId="ADAL" clId="{2FAEA527-C876-4776-B57B-2AF537C29DB7}" dt="2023-08-09T23:51:08.662" v="1074" actId="21"/>
        <pc:sldMkLst>
          <pc:docMk/>
          <pc:sldMk cId="0" sldId="261"/>
        </pc:sldMkLst>
        <pc:spChg chg="mod">
          <ac:chgData name="Dannel Rajesh" userId="b39f31be-f29f-4100-b1b4-3789a0f884c3" providerId="ADAL" clId="{2FAEA527-C876-4776-B57B-2AF537C29DB7}" dt="2023-08-09T23:50:58.174" v="1070" actId="1076"/>
          <ac:spMkLst>
            <pc:docMk/>
            <pc:sldMk cId="0" sldId="261"/>
            <ac:spMk id="85" creationId="{00000000-0000-0000-0000-000000000000}"/>
          </ac:spMkLst>
        </pc:spChg>
        <pc:picChg chg="add del mod">
          <ac:chgData name="Dannel Rajesh" userId="b39f31be-f29f-4100-b1b4-3789a0f884c3" providerId="ADAL" clId="{2FAEA527-C876-4776-B57B-2AF537C29DB7}" dt="2023-08-09T23:51:08.662" v="1074" actId="21"/>
          <ac:picMkLst>
            <pc:docMk/>
            <pc:sldMk cId="0" sldId="261"/>
            <ac:picMk id="3" creationId="{4F06FBF8-CB72-19C0-152A-B115BA056866}"/>
          </ac:picMkLst>
        </pc:picChg>
      </pc:sldChg>
      <pc:sldChg chg="addSp modSp mod">
        <pc:chgData name="Dannel Rajesh" userId="b39f31be-f29f-4100-b1b4-3789a0f884c3" providerId="ADAL" clId="{2FAEA527-C876-4776-B57B-2AF537C29DB7}" dt="2023-08-10T00:32:33.187" v="2052" actId="20577"/>
        <pc:sldMkLst>
          <pc:docMk/>
          <pc:sldMk cId="0" sldId="262"/>
        </pc:sldMkLst>
        <pc:spChg chg="add mod">
          <ac:chgData name="Dannel Rajesh" userId="b39f31be-f29f-4100-b1b4-3789a0f884c3" providerId="ADAL" clId="{2FAEA527-C876-4776-B57B-2AF537C29DB7}" dt="2023-08-10T00:32:33.187" v="2052" actId="20577"/>
          <ac:spMkLst>
            <pc:docMk/>
            <pc:sldMk cId="0" sldId="262"/>
            <ac:spMk id="2" creationId="{4149CEE4-9799-E259-CA86-0F258F57900D}"/>
          </ac:spMkLst>
        </pc:spChg>
      </pc:sldChg>
      <pc:sldChg chg="addSp modSp mod">
        <pc:chgData name="Dannel Rajesh" userId="b39f31be-f29f-4100-b1b4-3789a0f884c3" providerId="ADAL" clId="{2FAEA527-C876-4776-B57B-2AF537C29DB7}" dt="2023-06-22T02:29:00.227" v="70" actId="20577"/>
        <pc:sldMkLst>
          <pc:docMk/>
          <pc:sldMk cId="2095003138" sldId="272"/>
        </pc:sldMkLst>
        <pc:spChg chg="mod">
          <ac:chgData name="Dannel Rajesh" userId="b39f31be-f29f-4100-b1b4-3789a0f884c3" providerId="ADAL" clId="{2FAEA527-C876-4776-B57B-2AF537C29DB7}" dt="2023-06-22T02:29:00.227" v="70" actId="20577"/>
          <ac:spMkLst>
            <pc:docMk/>
            <pc:sldMk cId="2095003138" sldId="272"/>
            <ac:spMk id="73" creationId="{00000000-0000-0000-0000-000000000000}"/>
          </ac:spMkLst>
        </pc:spChg>
        <pc:picChg chg="add mod">
          <ac:chgData name="Dannel Rajesh" userId="b39f31be-f29f-4100-b1b4-3789a0f884c3" providerId="ADAL" clId="{2FAEA527-C876-4776-B57B-2AF537C29DB7}" dt="2023-06-22T02:28:48.415" v="66" actId="1076"/>
          <ac:picMkLst>
            <pc:docMk/>
            <pc:sldMk cId="2095003138" sldId="272"/>
            <ac:picMk id="3" creationId="{4DB4DFF6-2AA9-D86D-6BE0-C1CFA6A90862}"/>
          </ac:picMkLst>
        </pc:picChg>
      </pc:sldChg>
      <pc:sldChg chg="addSp modSp mod">
        <pc:chgData name="Dannel Rajesh" userId="b39f31be-f29f-4100-b1b4-3789a0f884c3" providerId="ADAL" clId="{2FAEA527-C876-4776-B57B-2AF537C29DB7}" dt="2023-06-22T02:52:34.440" v="231" actId="1076"/>
        <pc:sldMkLst>
          <pc:docMk/>
          <pc:sldMk cId="2116980625" sldId="273"/>
        </pc:sldMkLst>
        <pc:spChg chg="mod">
          <ac:chgData name="Dannel Rajesh" userId="b39f31be-f29f-4100-b1b4-3789a0f884c3" providerId="ADAL" clId="{2FAEA527-C876-4776-B57B-2AF537C29DB7}" dt="2023-06-22T02:52:34.440" v="231" actId="1076"/>
          <ac:spMkLst>
            <pc:docMk/>
            <pc:sldMk cId="2116980625" sldId="273"/>
            <ac:spMk id="78" creationId="{00000000-0000-0000-0000-000000000000}"/>
          </ac:spMkLst>
        </pc:spChg>
        <pc:graphicFrameChg chg="mod modGraphic">
          <ac:chgData name="Dannel Rajesh" userId="b39f31be-f29f-4100-b1b4-3789a0f884c3" providerId="ADAL" clId="{2FAEA527-C876-4776-B57B-2AF537C29DB7}" dt="2023-06-22T02:50:57.390" v="170" actId="20577"/>
          <ac:graphicFrameMkLst>
            <pc:docMk/>
            <pc:sldMk cId="2116980625" sldId="273"/>
            <ac:graphicFrameMk id="79" creationId="{00000000-0000-0000-0000-000000000000}"/>
          </ac:graphicFrameMkLst>
        </pc:graphicFrameChg>
        <pc:picChg chg="add mod">
          <ac:chgData name="Dannel Rajesh" userId="b39f31be-f29f-4100-b1b4-3789a0f884c3" providerId="ADAL" clId="{2FAEA527-C876-4776-B57B-2AF537C29DB7}" dt="2023-06-22T02:36:22.213" v="93" actId="14100"/>
          <ac:picMkLst>
            <pc:docMk/>
            <pc:sldMk cId="2116980625" sldId="273"/>
            <ac:picMk id="3" creationId="{A7198EF8-2B81-E035-3B18-820FB2C7A90F}"/>
          </ac:picMkLst>
        </pc:picChg>
        <pc:picChg chg="add mod">
          <ac:chgData name="Dannel Rajesh" userId="b39f31be-f29f-4100-b1b4-3789a0f884c3" providerId="ADAL" clId="{2FAEA527-C876-4776-B57B-2AF537C29DB7}" dt="2023-06-22T02:36:19.579" v="92" actId="14100"/>
          <ac:picMkLst>
            <pc:docMk/>
            <pc:sldMk cId="2116980625" sldId="273"/>
            <ac:picMk id="5" creationId="{CFC09E8D-F2B6-7EF7-49EE-46E6FC408015}"/>
          </ac:picMkLst>
        </pc:picChg>
      </pc:sldChg>
      <pc:sldChg chg="addSp mod">
        <pc:chgData name="Dannel Rajesh" userId="b39f31be-f29f-4100-b1b4-3789a0f884c3" providerId="ADAL" clId="{2FAEA527-C876-4776-B57B-2AF537C29DB7}" dt="2023-07-26T02:26:27.841" v="309" actId="22"/>
        <pc:sldMkLst>
          <pc:docMk/>
          <pc:sldMk cId="1844760190" sldId="278"/>
        </pc:sldMkLst>
        <pc:picChg chg="add">
          <ac:chgData name="Dannel Rajesh" userId="b39f31be-f29f-4100-b1b4-3789a0f884c3" providerId="ADAL" clId="{2FAEA527-C876-4776-B57B-2AF537C29DB7}" dt="2023-07-26T02:26:27.841" v="309" actId="22"/>
          <ac:picMkLst>
            <pc:docMk/>
            <pc:sldMk cId="1844760190" sldId="278"/>
            <ac:picMk id="3" creationId="{B64A1632-3E04-BF13-4EFE-1133A47CF795}"/>
          </ac:picMkLst>
        </pc:picChg>
      </pc:sldChg>
      <pc:sldChg chg="addSp modSp mod">
        <pc:chgData name="Dannel Rajesh" userId="b39f31be-f29f-4100-b1b4-3789a0f884c3" providerId="ADAL" clId="{2FAEA527-C876-4776-B57B-2AF537C29DB7}" dt="2023-07-27T00:04:53.386" v="325"/>
        <pc:sldMkLst>
          <pc:docMk/>
          <pc:sldMk cId="3724268218" sldId="279"/>
        </pc:sldMkLst>
        <pc:graphicFrameChg chg="mod">
          <ac:chgData name="Dannel Rajesh" userId="b39f31be-f29f-4100-b1b4-3789a0f884c3" providerId="ADAL" clId="{2FAEA527-C876-4776-B57B-2AF537C29DB7}" dt="2023-07-27T00:04:53.386" v="325"/>
          <ac:graphicFrameMkLst>
            <pc:docMk/>
            <pc:sldMk cId="3724268218" sldId="279"/>
            <ac:graphicFrameMk id="79" creationId="{00000000-0000-0000-0000-000000000000}"/>
          </ac:graphicFrameMkLst>
        </pc:graphicFrameChg>
        <pc:picChg chg="add mod">
          <ac:chgData name="Dannel Rajesh" userId="b39f31be-f29f-4100-b1b4-3789a0f884c3" providerId="ADAL" clId="{2FAEA527-C876-4776-B57B-2AF537C29DB7}" dt="2023-07-27T00:01:55.977" v="321" actId="1076"/>
          <ac:picMkLst>
            <pc:docMk/>
            <pc:sldMk cId="3724268218" sldId="279"/>
            <ac:picMk id="3" creationId="{7DC65C82-195F-A918-3C78-EBCDE11BA8E8}"/>
          </ac:picMkLst>
        </pc:picChg>
        <pc:picChg chg="add mod">
          <ac:chgData name="Dannel Rajesh" userId="b39f31be-f29f-4100-b1b4-3789a0f884c3" providerId="ADAL" clId="{2FAEA527-C876-4776-B57B-2AF537C29DB7}" dt="2023-07-27T00:01:59.464" v="323" actId="1076"/>
          <ac:picMkLst>
            <pc:docMk/>
            <pc:sldMk cId="3724268218" sldId="279"/>
            <ac:picMk id="5" creationId="{64465F3A-E465-E0A3-C973-DC9A3CF5CFBE}"/>
          </ac:picMkLst>
        </pc:picChg>
      </pc:sldChg>
      <pc:sldChg chg="addSp delSp modSp mod">
        <pc:chgData name="Dannel Rajesh" userId="b39f31be-f29f-4100-b1b4-3789a0f884c3" providerId="ADAL" clId="{2FAEA527-C876-4776-B57B-2AF537C29DB7}" dt="2023-07-31T00:20:35.634" v="402" actId="1076"/>
        <pc:sldMkLst>
          <pc:docMk/>
          <pc:sldMk cId="3240135051" sldId="280"/>
        </pc:sldMkLst>
        <pc:spChg chg="mod">
          <ac:chgData name="Dannel Rajesh" userId="b39f31be-f29f-4100-b1b4-3789a0f884c3" providerId="ADAL" clId="{2FAEA527-C876-4776-B57B-2AF537C29DB7}" dt="2023-07-31T00:17:09.812" v="383" actId="20577"/>
          <ac:spMkLst>
            <pc:docMk/>
            <pc:sldMk cId="3240135051" sldId="280"/>
            <ac:spMk id="73" creationId="{00000000-0000-0000-0000-000000000000}"/>
          </ac:spMkLst>
        </pc:spChg>
        <pc:picChg chg="add del mod">
          <ac:chgData name="Dannel Rajesh" userId="b39f31be-f29f-4100-b1b4-3789a0f884c3" providerId="ADAL" clId="{2FAEA527-C876-4776-B57B-2AF537C29DB7}" dt="2023-07-31T00:20:12.096" v="400" actId="21"/>
          <ac:picMkLst>
            <pc:docMk/>
            <pc:sldMk cId="3240135051" sldId="280"/>
            <ac:picMk id="3" creationId="{8BC7C495-6596-DC8A-EB27-592293B6F8AE}"/>
          </ac:picMkLst>
        </pc:picChg>
        <pc:picChg chg="add mod">
          <ac:chgData name="Dannel Rajesh" userId="b39f31be-f29f-4100-b1b4-3789a0f884c3" providerId="ADAL" clId="{2FAEA527-C876-4776-B57B-2AF537C29DB7}" dt="2023-07-31T00:20:35.634" v="402" actId="1076"/>
          <ac:picMkLst>
            <pc:docMk/>
            <pc:sldMk cId="3240135051" sldId="280"/>
            <ac:picMk id="5" creationId="{43A94115-BBBA-C174-A7F3-437444DC6920}"/>
          </ac:picMkLst>
        </pc:picChg>
      </pc:sldChg>
      <pc:sldChg chg="modSp mod">
        <pc:chgData name="Dannel Rajesh" userId="b39f31be-f29f-4100-b1b4-3789a0f884c3" providerId="ADAL" clId="{2FAEA527-C876-4776-B57B-2AF537C29DB7}" dt="2023-07-31T00:18:03.809" v="391" actId="20577"/>
        <pc:sldMkLst>
          <pc:docMk/>
          <pc:sldMk cId="4032040323" sldId="281"/>
        </pc:sldMkLst>
        <pc:spChg chg="mod">
          <ac:chgData name="Dannel Rajesh" userId="b39f31be-f29f-4100-b1b4-3789a0f884c3" providerId="ADAL" clId="{2FAEA527-C876-4776-B57B-2AF537C29DB7}" dt="2023-07-31T00:18:03.809" v="391" actId="20577"/>
          <ac:spMkLst>
            <pc:docMk/>
            <pc:sldMk cId="4032040323" sldId="281"/>
            <ac:spMk id="78" creationId="{00000000-0000-0000-0000-000000000000}"/>
          </ac:spMkLst>
        </pc:spChg>
        <pc:graphicFrameChg chg="mod">
          <ac:chgData name="Dannel Rajesh" userId="b39f31be-f29f-4100-b1b4-3789a0f884c3" providerId="ADAL" clId="{2FAEA527-C876-4776-B57B-2AF537C29DB7}" dt="2023-07-31T00:17:27.496" v="388" actId="1076"/>
          <ac:graphicFrameMkLst>
            <pc:docMk/>
            <pc:sldMk cId="4032040323" sldId="281"/>
            <ac:graphicFrameMk id="79" creationId="{00000000-0000-0000-0000-000000000000}"/>
          </ac:graphicFrameMkLst>
        </pc:graphicFrameChg>
      </pc:sldChg>
      <pc:sldChg chg="addSp modSp mod">
        <pc:chgData name="Dannel Rajesh" userId="b39f31be-f29f-4100-b1b4-3789a0f884c3" providerId="ADAL" clId="{2FAEA527-C876-4776-B57B-2AF537C29DB7}" dt="2023-08-07T21:32:40.904" v="564" actId="14100"/>
        <pc:sldMkLst>
          <pc:docMk/>
          <pc:sldMk cId="2203232476" sldId="286"/>
        </pc:sldMkLst>
        <pc:picChg chg="add mod">
          <ac:chgData name="Dannel Rajesh" userId="b39f31be-f29f-4100-b1b4-3789a0f884c3" providerId="ADAL" clId="{2FAEA527-C876-4776-B57B-2AF537C29DB7}" dt="2023-08-07T21:31:58.427" v="561" actId="1076"/>
          <ac:picMkLst>
            <pc:docMk/>
            <pc:sldMk cId="2203232476" sldId="286"/>
            <ac:picMk id="3" creationId="{356B557D-D383-1EA0-4FBD-4DA4A7DD0FD4}"/>
          </ac:picMkLst>
        </pc:picChg>
        <pc:picChg chg="add mod">
          <ac:chgData name="Dannel Rajesh" userId="b39f31be-f29f-4100-b1b4-3789a0f884c3" providerId="ADAL" clId="{2FAEA527-C876-4776-B57B-2AF537C29DB7}" dt="2023-08-07T21:32:40.904" v="564" actId="14100"/>
          <ac:picMkLst>
            <pc:docMk/>
            <pc:sldMk cId="2203232476" sldId="286"/>
            <ac:picMk id="5" creationId="{D27F0B1B-9D4F-E677-AD40-CC77B914D659}"/>
          </ac:picMkLst>
        </pc:picChg>
      </pc:sldChg>
      <pc:sldChg chg="addSp modSp mod">
        <pc:chgData name="Dannel Rajesh" userId="b39f31be-f29f-4100-b1b4-3789a0f884c3" providerId="ADAL" clId="{2FAEA527-C876-4776-B57B-2AF537C29DB7}" dt="2023-06-19T00:09:57.630" v="13"/>
        <pc:sldMkLst>
          <pc:docMk/>
          <pc:sldMk cId="1628640508" sldId="290"/>
        </pc:sldMkLst>
        <pc:spChg chg="mod">
          <ac:chgData name="Dannel Rajesh" userId="b39f31be-f29f-4100-b1b4-3789a0f884c3" providerId="ADAL" clId="{2FAEA527-C876-4776-B57B-2AF537C29DB7}" dt="2023-06-18T23:59:53.392" v="0" actId="20577"/>
          <ac:spMkLst>
            <pc:docMk/>
            <pc:sldMk cId="1628640508" sldId="290"/>
            <ac:spMk id="78" creationId="{00000000-0000-0000-0000-000000000000}"/>
          </ac:spMkLst>
        </pc:spChg>
        <pc:graphicFrameChg chg="mod">
          <ac:chgData name="Dannel Rajesh" userId="b39f31be-f29f-4100-b1b4-3789a0f884c3" providerId="ADAL" clId="{2FAEA527-C876-4776-B57B-2AF537C29DB7}" dt="2023-06-19T00:09:57.630" v="13"/>
          <ac:graphicFrameMkLst>
            <pc:docMk/>
            <pc:sldMk cId="1628640508" sldId="290"/>
            <ac:graphicFrameMk id="79" creationId="{00000000-0000-0000-0000-000000000000}"/>
          </ac:graphicFrameMkLst>
        </pc:graphicFrameChg>
        <pc:picChg chg="add mod">
          <ac:chgData name="Dannel Rajesh" userId="b39f31be-f29f-4100-b1b4-3789a0f884c3" providerId="ADAL" clId="{2FAEA527-C876-4776-B57B-2AF537C29DB7}" dt="2023-06-19T00:08:29.028" v="8" actId="1076"/>
          <ac:picMkLst>
            <pc:docMk/>
            <pc:sldMk cId="1628640508" sldId="290"/>
            <ac:picMk id="3" creationId="{4BD76B44-8EF1-0A30-69B1-CD450A20970E}"/>
          </ac:picMkLst>
        </pc:picChg>
        <pc:picChg chg="add mod">
          <ac:chgData name="Dannel Rajesh" userId="b39f31be-f29f-4100-b1b4-3789a0f884c3" providerId="ADAL" clId="{2FAEA527-C876-4776-B57B-2AF537C29DB7}" dt="2023-06-19T00:09:20.118" v="12" actId="1076"/>
          <ac:picMkLst>
            <pc:docMk/>
            <pc:sldMk cId="1628640508" sldId="290"/>
            <ac:picMk id="4" creationId="{6390F317-E3E7-C9FD-A56F-B90E521DE4D2}"/>
          </ac:picMkLst>
        </pc:picChg>
      </pc:sldChg>
      <pc:sldChg chg="modSp mod">
        <pc:chgData name="Dannel Rajesh" userId="b39f31be-f29f-4100-b1b4-3789a0f884c3" providerId="ADAL" clId="{2FAEA527-C876-4776-B57B-2AF537C29DB7}" dt="2023-06-19T00:00:15.092" v="3" actId="20577"/>
        <pc:sldMkLst>
          <pc:docMk/>
          <pc:sldMk cId="1004642177" sldId="291"/>
        </pc:sldMkLst>
        <pc:spChg chg="mod">
          <ac:chgData name="Dannel Rajesh" userId="b39f31be-f29f-4100-b1b4-3789a0f884c3" providerId="ADAL" clId="{2FAEA527-C876-4776-B57B-2AF537C29DB7}" dt="2023-06-19T00:00:15.092" v="3" actId="20577"/>
          <ac:spMkLst>
            <pc:docMk/>
            <pc:sldMk cId="1004642177" sldId="291"/>
            <ac:spMk id="73" creationId="{00000000-0000-0000-0000-000000000000}"/>
          </ac:spMkLst>
        </pc:spChg>
      </pc:sldChg>
      <pc:sldChg chg="addSp delSp modSp add mod">
        <pc:chgData name="Dannel Rajesh" userId="b39f31be-f29f-4100-b1b4-3789a0f884c3" providerId="ADAL" clId="{2FAEA527-C876-4776-B57B-2AF537C29DB7}" dt="2023-06-22T02:28:56.395" v="67"/>
        <pc:sldMkLst>
          <pc:docMk/>
          <pc:sldMk cId="1031046766" sldId="292"/>
        </pc:sldMkLst>
        <pc:spChg chg="mod">
          <ac:chgData name="Dannel Rajesh" userId="b39f31be-f29f-4100-b1b4-3789a0f884c3" providerId="ADAL" clId="{2FAEA527-C876-4776-B57B-2AF537C29DB7}" dt="2023-06-22T02:28:56.395" v="67"/>
          <ac:spMkLst>
            <pc:docMk/>
            <pc:sldMk cId="1031046766" sldId="292"/>
            <ac:spMk id="73" creationId="{00000000-0000-0000-0000-000000000000}"/>
          </ac:spMkLst>
        </pc:spChg>
        <pc:picChg chg="del">
          <ac:chgData name="Dannel Rajesh" userId="b39f31be-f29f-4100-b1b4-3789a0f884c3" providerId="ADAL" clId="{2FAEA527-C876-4776-B57B-2AF537C29DB7}" dt="2023-06-22T02:27:54.576" v="20" actId="21"/>
          <ac:picMkLst>
            <pc:docMk/>
            <pc:sldMk cId="1031046766" sldId="292"/>
            <ac:picMk id="3" creationId="{4DB4DFF6-2AA9-D86D-6BE0-C1CFA6A90862}"/>
          </ac:picMkLst>
        </pc:picChg>
        <pc:picChg chg="add mod">
          <ac:chgData name="Dannel Rajesh" userId="b39f31be-f29f-4100-b1b4-3789a0f884c3" providerId="ADAL" clId="{2FAEA527-C876-4776-B57B-2AF537C29DB7}" dt="2023-06-22T02:27:55.710" v="21" actId="1076"/>
          <ac:picMkLst>
            <pc:docMk/>
            <pc:sldMk cId="1031046766" sldId="292"/>
            <ac:picMk id="4" creationId="{CF60C6C1-0AB0-E112-4EF5-CC80603B4BF0}"/>
          </ac:picMkLst>
        </pc:picChg>
      </pc:sldChg>
      <pc:sldChg chg="addSp delSp modSp add mod">
        <pc:chgData name="Dannel Rajesh" userId="b39f31be-f29f-4100-b1b4-3789a0f884c3" providerId="ADAL" clId="{2FAEA527-C876-4776-B57B-2AF537C29DB7}" dt="2023-06-22T02:51:52.597" v="224" actId="20577"/>
        <pc:sldMkLst>
          <pc:docMk/>
          <pc:sldMk cId="568505923" sldId="293"/>
        </pc:sldMkLst>
        <pc:spChg chg="mod">
          <ac:chgData name="Dannel Rajesh" userId="b39f31be-f29f-4100-b1b4-3789a0f884c3" providerId="ADAL" clId="{2FAEA527-C876-4776-B57B-2AF537C29DB7}" dt="2023-06-22T02:38:25.880" v="107" actId="20577"/>
          <ac:spMkLst>
            <pc:docMk/>
            <pc:sldMk cId="568505923" sldId="293"/>
            <ac:spMk id="78" creationId="{00000000-0000-0000-0000-000000000000}"/>
          </ac:spMkLst>
        </pc:spChg>
        <pc:graphicFrameChg chg="modGraphic">
          <ac:chgData name="Dannel Rajesh" userId="b39f31be-f29f-4100-b1b4-3789a0f884c3" providerId="ADAL" clId="{2FAEA527-C876-4776-B57B-2AF537C29DB7}" dt="2023-06-22T02:51:52.597" v="224" actId="20577"/>
          <ac:graphicFrameMkLst>
            <pc:docMk/>
            <pc:sldMk cId="568505923" sldId="293"/>
            <ac:graphicFrameMk id="79" creationId="{00000000-0000-0000-0000-000000000000}"/>
          </ac:graphicFrameMkLst>
        </pc:graphicFrameChg>
        <pc:picChg chg="add mod">
          <ac:chgData name="Dannel Rajesh" userId="b39f31be-f29f-4100-b1b4-3789a0f884c3" providerId="ADAL" clId="{2FAEA527-C876-4776-B57B-2AF537C29DB7}" dt="2023-06-22T02:50:09.830" v="115" actId="14100"/>
          <ac:picMkLst>
            <pc:docMk/>
            <pc:sldMk cId="568505923" sldId="293"/>
            <ac:picMk id="3" creationId="{05DE6E25-A8A5-2DAB-22AB-687D9D2A1479}"/>
          </ac:picMkLst>
        </pc:picChg>
        <pc:picChg chg="del">
          <ac:chgData name="Dannel Rajesh" userId="b39f31be-f29f-4100-b1b4-3789a0f884c3" providerId="ADAL" clId="{2FAEA527-C876-4776-B57B-2AF537C29DB7}" dt="2023-06-22T02:38:22.488" v="105" actId="21"/>
          <ac:picMkLst>
            <pc:docMk/>
            <pc:sldMk cId="568505923" sldId="293"/>
            <ac:picMk id="3" creationId="{A7198EF8-2B81-E035-3B18-820FB2C7A90F}"/>
          </ac:picMkLst>
        </pc:picChg>
        <pc:picChg chg="add mod">
          <ac:chgData name="Dannel Rajesh" userId="b39f31be-f29f-4100-b1b4-3789a0f884c3" providerId="ADAL" clId="{2FAEA527-C876-4776-B57B-2AF537C29DB7}" dt="2023-06-22T02:50:07.580" v="114" actId="1076"/>
          <ac:picMkLst>
            <pc:docMk/>
            <pc:sldMk cId="568505923" sldId="293"/>
            <ac:picMk id="5" creationId="{130ABE14-A724-81E0-D326-FC67529CBE29}"/>
          </ac:picMkLst>
        </pc:picChg>
        <pc:picChg chg="del">
          <ac:chgData name="Dannel Rajesh" userId="b39f31be-f29f-4100-b1b4-3789a0f884c3" providerId="ADAL" clId="{2FAEA527-C876-4776-B57B-2AF537C29DB7}" dt="2023-06-22T02:38:21.214" v="104" actId="21"/>
          <ac:picMkLst>
            <pc:docMk/>
            <pc:sldMk cId="568505923" sldId="293"/>
            <ac:picMk id="5" creationId="{CFC09E8D-F2B6-7EF7-49EE-46E6FC408015}"/>
          </ac:picMkLst>
        </pc:picChg>
      </pc:sldChg>
      <pc:sldChg chg="delSp modSp add mod">
        <pc:chgData name="Dannel Rajesh" userId="b39f31be-f29f-4100-b1b4-3789a0f884c3" providerId="ADAL" clId="{2FAEA527-C876-4776-B57B-2AF537C29DB7}" dt="2023-06-22T02:52:22.754" v="229" actId="20577"/>
        <pc:sldMkLst>
          <pc:docMk/>
          <pc:sldMk cId="1711535779" sldId="294"/>
        </pc:sldMkLst>
        <pc:spChg chg="mod">
          <ac:chgData name="Dannel Rajesh" userId="b39f31be-f29f-4100-b1b4-3789a0f884c3" providerId="ADAL" clId="{2FAEA527-C876-4776-B57B-2AF537C29DB7}" dt="2023-06-22T02:52:22.754" v="229" actId="20577"/>
          <ac:spMkLst>
            <pc:docMk/>
            <pc:sldMk cId="1711535779" sldId="294"/>
            <ac:spMk id="78" creationId="{00000000-0000-0000-0000-000000000000}"/>
          </ac:spMkLst>
        </pc:spChg>
        <pc:picChg chg="del">
          <ac:chgData name="Dannel Rajesh" userId="b39f31be-f29f-4100-b1b4-3789a0f884c3" providerId="ADAL" clId="{2FAEA527-C876-4776-B57B-2AF537C29DB7}" dt="2023-06-22T02:52:19.176" v="226" actId="21"/>
          <ac:picMkLst>
            <pc:docMk/>
            <pc:sldMk cId="1711535779" sldId="294"/>
            <ac:picMk id="3" creationId="{05DE6E25-A8A5-2DAB-22AB-687D9D2A1479}"/>
          </ac:picMkLst>
        </pc:picChg>
        <pc:picChg chg="del">
          <ac:chgData name="Dannel Rajesh" userId="b39f31be-f29f-4100-b1b4-3789a0f884c3" providerId="ADAL" clId="{2FAEA527-C876-4776-B57B-2AF537C29DB7}" dt="2023-06-22T02:52:20.150" v="227" actId="21"/>
          <ac:picMkLst>
            <pc:docMk/>
            <pc:sldMk cId="1711535779" sldId="294"/>
            <ac:picMk id="5" creationId="{130ABE14-A724-81E0-D326-FC67529CBE29}"/>
          </ac:picMkLst>
        </pc:picChg>
      </pc:sldChg>
      <pc:sldChg chg="addSp delSp modSp add mod ord">
        <pc:chgData name="Dannel Rajesh" userId="b39f31be-f29f-4100-b1b4-3789a0f884c3" providerId="ADAL" clId="{2FAEA527-C876-4776-B57B-2AF537C29DB7}" dt="2023-06-22T03:01:31.668" v="241" actId="1076"/>
        <pc:sldMkLst>
          <pc:docMk/>
          <pc:sldMk cId="586899580" sldId="295"/>
        </pc:sldMkLst>
        <pc:spChg chg="mod">
          <ac:chgData name="Dannel Rajesh" userId="b39f31be-f29f-4100-b1b4-3789a0f884c3" providerId="ADAL" clId="{2FAEA527-C876-4776-B57B-2AF537C29DB7}" dt="2023-06-22T03:01:21.713" v="236" actId="20577"/>
          <ac:spMkLst>
            <pc:docMk/>
            <pc:sldMk cId="586899580" sldId="295"/>
            <ac:spMk id="73" creationId="{00000000-0000-0000-0000-000000000000}"/>
          </ac:spMkLst>
        </pc:spChg>
        <pc:picChg chg="add mod">
          <ac:chgData name="Dannel Rajesh" userId="b39f31be-f29f-4100-b1b4-3789a0f884c3" providerId="ADAL" clId="{2FAEA527-C876-4776-B57B-2AF537C29DB7}" dt="2023-06-22T03:01:31.668" v="241" actId="1076"/>
          <ac:picMkLst>
            <pc:docMk/>
            <pc:sldMk cId="586899580" sldId="295"/>
            <ac:picMk id="3" creationId="{5E504409-69AF-2105-7888-363595439478}"/>
          </ac:picMkLst>
        </pc:picChg>
        <pc:picChg chg="del">
          <ac:chgData name="Dannel Rajesh" userId="b39f31be-f29f-4100-b1b4-3789a0f884c3" providerId="ADAL" clId="{2FAEA527-C876-4776-B57B-2AF537C29DB7}" dt="2023-06-22T03:01:27.467" v="238" actId="21"/>
          <ac:picMkLst>
            <pc:docMk/>
            <pc:sldMk cId="586899580" sldId="295"/>
            <ac:picMk id="4" creationId="{CF60C6C1-0AB0-E112-4EF5-CC80603B4BF0}"/>
          </ac:picMkLst>
        </pc:picChg>
      </pc:sldChg>
      <pc:sldChg chg="addSp delSp modSp add mod">
        <pc:chgData name="Dannel Rajesh" userId="b39f31be-f29f-4100-b1b4-3789a0f884c3" providerId="ADAL" clId="{2FAEA527-C876-4776-B57B-2AF537C29DB7}" dt="2023-07-24T21:54:56.829" v="308" actId="20577"/>
        <pc:sldMkLst>
          <pc:docMk/>
          <pc:sldMk cId="2314415611" sldId="310"/>
        </pc:sldMkLst>
        <pc:spChg chg="mod">
          <ac:chgData name="Dannel Rajesh" userId="b39f31be-f29f-4100-b1b4-3789a0f884c3" providerId="ADAL" clId="{2FAEA527-C876-4776-B57B-2AF537C29DB7}" dt="2023-07-24T21:54:56.829" v="308" actId="20577"/>
          <ac:spMkLst>
            <pc:docMk/>
            <pc:sldMk cId="2314415611" sldId="310"/>
            <ac:spMk id="78" creationId="{00000000-0000-0000-0000-000000000000}"/>
          </ac:spMkLst>
        </pc:spChg>
        <pc:graphicFrameChg chg="mod modGraphic">
          <ac:chgData name="Dannel Rajesh" userId="b39f31be-f29f-4100-b1b4-3789a0f884c3" providerId="ADAL" clId="{2FAEA527-C876-4776-B57B-2AF537C29DB7}" dt="2023-07-24T21:54:41.539" v="284" actId="1076"/>
          <ac:graphicFrameMkLst>
            <pc:docMk/>
            <pc:sldMk cId="2314415611" sldId="310"/>
            <ac:graphicFrameMk id="79" creationId="{00000000-0000-0000-0000-000000000000}"/>
          </ac:graphicFrameMkLst>
        </pc:graphicFrameChg>
        <pc:picChg chg="add mod">
          <ac:chgData name="Dannel Rajesh" userId="b39f31be-f29f-4100-b1b4-3789a0f884c3" providerId="ADAL" clId="{2FAEA527-C876-4776-B57B-2AF537C29DB7}" dt="2023-07-24T21:53:25.719" v="246" actId="1076"/>
          <ac:picMkLst>
            <pc:docMk/>
            <pc:sldMk cId="2314415611" sldId="310"/>
            <ac:picMk id="3" creationId="{304B0B80-0B3D-94D1-7860-830D864735A6}"/>
          </ac:picMkLst>
        </pc:picChg>
        <pc:picChg chg="del">
          <ac:chgData name="Dannel Rajesh" userId="b39f31be-f29f-4100-b1b4-3789a0f884c3" providerId="ADAL" clId="{2FAEA527-C876-4776-B57B-2AF537C29DB7}" dt="2023-07-24T21:53:21.522" v="244" actId="21"/>
          <ac:picMkLst>
            <pc:docMk/>
            <pc:sldMk cId="2314415611" sldId="310"/>
            <ac:picMk id="5" creationId="{70895897-97F1-9A59-45BB-9DAB9D0E09F5}"/>
          </ac:picMkLst>
        </pc:picChg>
        <pc:picChg chg="add mod">
          <ac:chgData name="Dannel Rajesh" userId="b39f31be-f29f-4100-b1b4-3789a0f884c3" providerId="ADAL" clId="{2FAEA527-C876-4776-B57B-2AF537C29DB7}" dt="2023-07-24T21:54:15.864" v="250" actId="1076"/>
          <ac:picMkLst>
            <pc:docMk/>
            <pc:sldMk cId="2314415611" sldId="310"/>
            <ac:picMk id="6" creationId="{0B07B1F0-1F3B-49C8-783C-D541083E0B7F}"/>
          </ac:picMkLst>
        </pc:picChg>
        <pc:picChg chg="del">
          <ac:chgData name="Dannel Rajesh" userId="b39f31be-f29f-4100-b1b4-3789a0f884c3" providerId="ADAL" clId="{2FAEA527-C876-4776-B57B-2AF537C29DB7}" dt="2023-07-24T21:53:31.048" v="247" actId="21"/>
          <ac:picMkLst>
            <pc:docMk/>
            <pc:sldMk cId="2314415611" sldId="310"/>
            <ac:picMk id="7" creationId="{CA19AA2D-0B42-A2C3-101D-433D1FE7DAC6}"/>
          </ac:picMkLst>
        </pc:picChg>
        <pc:picChg chg="del">
          <ac:chgData name="Dannel Rajesh" userId="b39f31be-f29f-4100-b1b4-3789a0f884c3" providerId="ADAL" clId="{2FAEA527-C876-4776-B57B-2AF537C29DB7}" dt="2023-07-24T21:53:32.667" v="248" actId="21"/>
          <ac:picMkLst>
            <pc:docMk/>
            <pc:sldMk cId="2314415611" sldId="310"/>
            <ac:picMk id="8" creationId="{FE16C8A7-3781-6149-7A02-5BE4AE141455}"/>
          </ac:picMkLst>
        </pc:picChg>
      </pc:sldChg>
      <pc:sldChg chg="addSp delSp modSp add mod">
        <pc:chgData name="Dannel Rajesh" userId="b39f31be-f29f-4100-b1b4-3789a0f884c3" providerId="ADAL" clId="{2FAEA527-C876-4776-B57B-2AF537C29DB7}" dt="2023-07-27T00:17:40.264" v="343" actId="20577"/>
        <pc:sldMkLst>
          <pc:docMk/>
          <pc:sldMk cId="1016077844" sldId="311"/>
        </pc:sldMkLst>
        <pc:spChg chg="mod">
          <ac:chgData name="Dannel Rajesh" userId="b39f31be-f29f-4100-b1b4-3789a0f884c3" providerId="ADAL" clId="{2FAEA527-C876-4776-B57B-2AF537C29DB7}" dt="2023-07-27T00:17:40.264" v="343" actId="20577"/>
          <ac:spMkLst>
            <pc:docMk/>
            <pc:sldMk cId="1016077844" sldId="311"/>
            <ac:spMk id="73" creationId="{00000000-0000-0000-0000-000000000000}"/>
          </ac:spMkLst>
        </pc:spChg>
        <pc:picChg chg="add mod">
          <ac:chgData name="Dannel Rajesh" userId="b39f31be-f29f-4100-b1b4-3789a0f884c3" providerId="ADAL" clId="{2FAEA527-C876-4776-B57B-2AF537C29DB7}" dt="2023-07-27T00:16:33.387" v="337"/>
          <ac:picMkLst>
            <pc:docMk/>
            <pc:sldMk cId="1016077844" sldId="311"/>
            <ac:picMk id="2" creationId="{EA23CB3D-0642-32F6-DFA4-69345BE537BB}"/>
          </ac:picMkLst>
        </pc:picChg>
        <pc:picChg chg="del">
          <ac:chgData name="Dannel Rajesh" userId="b39f31be-f29f-4100-b1b4-3789a0f884c3" providerId="ADAL" clId="{2FAEA527-C876-4776-B57B-2AF537C29DB7}" dt="2023-07-27T00:05:11.937" v="327" actId="21"/>
          <ac:picMkLst>
            <pc:docMk/>
            <pc:sldMk cId="1016077844" sldId="311"/>
            <ac:picMk id="3" creationId="{B64A1632-3E04-BF13-4EFE-1133A47CF795}"/>
          </ac:picMkLst>
        </pc:picChg>
      </pc:sldChg>
      <pc:sldChg chg="addSp delSp modSp add mod replId">
        <pc:chgData name="Dannel Rajesh" userId="b39f31be-f29f-4100-b1b4-3789a0f884c3" providerId="ADAL" clId="{2FAEA527-C876-4776-B57B-2AF537C29DB7}" dt="2023-07-31T22:18:34.214" v="417" actId="20577"/>
        <pc:sldMkLst>
          <pc:docMk/>
          <pc:sldMk cId="1082838942" sldId="312"/>
        </pc:sldMkLst>
        <pc:spChg chg="mod">
          <ac:chgData name="Dannel Rajesh" userId="b39f31be-f29f-4100-b1b4-3789a0f884c3" providerId="ADAL" clId="{2FAEA527-C876-4776-B57B-2AF537C29DB7}" dt="2023-07-31T22:18:34.214" v="417" actId="20577"/>
          <ac:spMkLst>
            <pc:docMk/>
            <pc:sldMk cId="1082838942" sldId="312"/>
            <ac:spMk id="78" creationId="{00000000-0000-0000-0000-000000000000}"/>
          </ac:spMkLst>
        </pc:spChg>
        <pc:graphicFrameChg chg="mod modGraphic">
          <ac:chgData name="Dannel Rajesh" userId="b39f31be-f29f-4100-b1b4-3789a0f884c3" providerId="ADAL" clId="{2FAEA527-C876-4776-B57B-2AF537C29DB7}" dt="2023-07-27T00:17:34.050" v="339" actId="1076"/>
          <ac:graphicFrameMkLst>
            <pc:docMk/>
            <pc:sldMk cId="1082838942" sldId="312"/>
            <ac:graphicFrameMk id="79" creationId="{00000000-0000-0000-0000-000000000000}"/>
          </ac:graphicFrameMkLst>
        </pc:graphicFrameChg>
        <pc:picChg chg="del">
          <ac:chgData name="Dannel Rajesh" userId="b39f31be-f29f-4100-b1b4-3789a0f884c3" providerId="ADAL" clId="{2FAEA527-C876-4776-B57B-2AF537C29DB7}" dt="2023-07-27T00:05:25.624" v="328" actId="21"/>
          <ac:picMkLst>
            <pc:docMk/>
            <pc:sldMk cId="1082838942" sldId="312"/>
            <ac:picMk id="3" creationId="{7DC65C82-195F-A918-3C78-EBCDE11BA8E8}"/>
          </ac:picMkLst>
        </pc:picChg>
        <pc:picChg chg="add mod">
          <ac:chgData name="Dannel Rajesh" userId="b39f31be-f29f-4100-b1b4-3789a0f884c3" providerId="ADAL" clId="{2FAEA527-C876-4776-B57B-2AF537C29DB7}" dt="2023-07-30T23:55:33.496" v="347" actId="1076"/>
          <ac:picMkLst>
            <pc:docMk/>
            <pc:sldMk cId="1082838942" sldId="312"/>
            <ac:picMk id="3" creationId="{E708AA4A-311D-750B-3F56-A7984961836D}"/>
          </ac:picMkLst>
        </pc:picChg>
        <pc:picChg chg="add del mod">
          <ac:chgData name="Dannel Rajesh" userId="b39f31be-f29f-4100-b1b4-3789a0f884c3" providerId="ADAL" clId="{2FAEA527-C876-4776-B57B-2AF537C29DB7}" dt="2023-07-27T00:16:31.558" v="336" actId="21"/>
          <ac:picMkLst>
            <pc:docMk/>
            <pc:sldMk cId="1082838942" sldId="312"/>
            <ac:picMk id="4" creationId="{844BB3E1-D17A-080D-37A1-008D839895C0}"/>
          </ac:picMkLst>
        </pc:picChg>
        <pc:picChg chg="del">
          <ac:chgData name="Dannel Rajesh" userId="b39f31be-f29f-4100-b1b4-3789a0f884c3" providerId="ADAL" clId="{2FAEA527-C876-4776-B57B-2AF537C29DB7}" dt="2023-07-27T00:05:26.765" v="329" actId="21"/>
          <ac:picMkLst>
            <pc:docMk/>
            <pc:sldMk cId="1082838942" sldId="312"/>
            <ac:picMk id="5" creationId="{64465F3A-E465-E0A3-C973-DC9A3CF5CFBE}"/>
          </ac:picMkLst>
        </pc:picChg>
        <pc:picChg chg="add mod">
          <ac:chgData name="Dannel Rajesh" userId="b39f31be-f29f-4100-b1b4-3789a0f884c3" providerId="ADAL" clId="{2FAEA527-C876-4776-B57B-2AF537C29DB7}" dt="2023-07-30T23:58:15.004" v="351" actId="1076"/>
          <ac:picMkLst>
            <pc:docMk/>
            <pc:sldMk cId="1082838942" sldId="312"/>
            <ac:picMk id="5" creationId="{96EFB8A0-E5C4-3A51-9464-AF0E041B5A38}"/>
          </ac:picMkLst>
        </pc:picChg>
      </pc:sldChg>
      <pc:sldChg chg="addSp delSp modSp add mod">
        <pc:chgData name="Dannel Rajesh" userId="b39f31be-f29f-4100-b1b4-3789a0f884c3" providerId="ADAL" clId="{2FAEA527-C876-4776-B57B-2AF537C29DB7}" dt="2023-07-31T23:01:12.200" v="485" actId="20577"/>
        <pc:sldMkLst>
          <pc:docMk/>
          <pc:sldMk cId="888271143" sldId="313"/>
        </pc:sldMkLst>
        <pc:spChg chg="mod">
          <ac:chgData name="Dannel Rajesh" userId="b39f31be-f29f-4100-b1b4-3789a0f884c3" providerId="ADAL" clId="{2FAEA527-C876-4776-B57B-2AF537C29DB7}" dt="2023-07-31T22:19:18.602" v="423"/>
          <ac:spMkLst>
            <pc:docMk/>
            <pc:sldMk cId="888271143" sldId="313"/>
            <ac:spMk id="78" creationId="{00000000-0000-0000-0000-000000000000}"/>
          </ac:spMkLst>
        </pc:spChg>
        <pc:graphicFrameChg chg="mod modGraphic">
          <ac:chgData name="Dannel Rajesh" userId="b39f31be-f29f-4100-b1b4-3789a0f884c3" providerId="ADAL" clId="{2FAEA527-C876-4776-B57B-2AF537C29DB7}" dt="2023-07-31T23:01:12.200" v="485" actId="20577"/>
          <ac:graphicFrameMkLst>
            <pc:docMk/>
            <pc:sldMk cId="888271143" sldId="313"/>
            <ac:graphicFrameMk id="79" creationId="{00000000-0000-0000-0000-000000000000}"/>
          </ac:graphicFrameMkLst>
        </pc:graphicFrameChg>
        <pc:picChg chg="add mod">
          <ac:chgData name="Dannel Rajesh" userId="b39f31be-f29f-4100-b1b4-3789a0f884c3" providerId="ADAL" clId="{2FAEA527-C876-4776-B57B-2AF537C29DB7}" dt="2023-07-31T22:59:21.186" v="429" actId="1076"/>
          <ac:picMkLst>
            <pc:docMk/>
            <pc:sldMk cId="888271143" sldId="313"/>
            <ac:picMk id="3" creationId="{ACEC03A9-3B71-73A9-3C30-60A3ED23389D}"/>
          </ac:picMkLst>
        </pc:picChg>
        <pc:picChg chg="del">
          <ac:chgData name="Dannel Rajesh" userId="b39f31be-f29f-4100-b1b4-3789a0f884c3" providerId="ADAL" clId="{2FAEA527-C876-4776-B57B-2AF537C29DB7}" dt="2023-07-31T00:18:20.355" v="395" actId="21"/>
          <ac:picMkLst>
            <pc:docMk/>
            <pc:sldMk cId="888271143" sldId="313"/>
            <ac:picMk id="3" creationId="{E708AA4A-311D-750B-3F56-A7984961836D}"/>
          </ac:picMkLst>
        </pc:picChg>
        <pc:picChg chg="del">
          <ac:chgData name="Dannel Rajesh" userId="b39f31be-f29f-4100-b1b4-3789a0f884c3" providerId="ADAL" clId="{2FAEA527-C876-4776-B57B-2AF537C29DB7}" dt="2023-07-31T00:18:19.048" v="394" actId="21"/>
          <ac:picMkLst>
            <pc:docMk/>
            <pc:sldMk cId="888271143" sldId="313"/>
            <ac:picMk id="5" creationId="{96EFB8A0-E5C4-3A51-9464-AF0E041B5A38}"/>
          </ac:picMkLst>
        </pc:picChg>
        <pc:picChg chg="add mod">
          <ac:chgData name="Dannel Rajesh" userId="b39f31be-f29f-4100-b1b4-3789a0f884c3" providerId="ADAL" clId="{2FAEA527-C876-4776-B57B-2AF537C29DB7}" dt="2023-07-31T23:00:10.515" v="435" actId="14100"/>
          <ac:picMkLst>
            <pc:docMk/>
            <pc:sldMk cId="888271143" sldId="313"/>
            <ac:picMk id="5" creationId="{AC51B8E8-EF23-33D6-558A-792BB31C57BA}"/>
          </ac:picMkLst>
        </pc:picChg>
      </pc:sldChg>
      <pc:sldChg chg="modSp add mod replId">
        <pc:chgData name="Dannel Rajesh" userId="b39f31be-f29f-4100-b1b4-3789a0f884c3" providerId="ADAL" clId="{2FAEA527-C876-4776-B57B-2AF537C29DB7}" dt="2023-07-31T00:18:08.543" v="393" actId="20577"/>
        <pc:sldMkLst>
          <pc:docMk/>
          <pc:sldMk cId="16868854" sldId="314"/>
        </pc:sldMkLst>
        <pc:spChg chg="mod">
          <ac:chgData name="Dannel Rajesh" userId="b39f31be-f29f-4100-b1b4-3789a0f884c3" providerId="ADAL" clId="{2FAEA527-C876-4776-B57B-2AF537C29DB7}" dt="2023-07-31T00:18:08.543" v="393" actId="20577"/>
          <ac:spMkLst>
            <pc:docMk/>
            <pc:sldMk cId="16868854" sldId="314"/>
            <ac:spMk id="73" creationId="{00000000-0000-0000-0000-000000000000}"/>
          </ac:spMkLst>
        </pc:spChg>
      </pc:sldChg>
      <pc:sldChg chg="delSp modSp add mod">
        <pc:chgData name="Dannel Rajesh" userId="b39f31be-f29f-4100-b1b4-3789a0f884c3" providerId="ADAL" clId="{2FAEA527-C876-4776-B57B-2AF537C29DB7}" dt="2023-07-31T23:01:33.671" v="493" actId="20577"/>
        <pc:sldMkLst>
          <pc:docMk/>
          <pc:sldMk cId="1184188802" sldId="315"/>
        </pc:sldMkLst>
        <pc:spChg chg="mod">
          <ac:chgData name="Dannel Rajesh" userId="b39f31be-f29f-4100-b1b4-3789a0f884c3" providerId="ADAL" clId="{2FAEA527-C876-4776-B57B-2AF537C29DB7}" dt="2023-07-31T23:01:33.671" v="493" actId="20577"/>
          <ac:spMkLst>
            <pc:docMk/>
            <pc:sldMk cId="1184188802" sldId="315"/>
            <ac:spMk id="73" creationId="{00000000-0000-0000-0000-000000000000}"/>
          </ac:spMkLst>
        </pc:spChg>
        <pc:picChg chg="del">
          <ac:chgData name="Dannel Rajesh" userId="b39f31be-f29f-4100-b1b4-3789a0f884c3" providerId="ADAL" clId="{2FAEA527-C876-4776-B57B-2AF537C29DB7}" dt="2023-07-31T23:01:23.650" v="487" actId="21"/>
          <ac:picMkLst>
            <pc:docMk/>
            <pc:sldMk cId="1184188802" sldId="315"/>
            <ac:picMk id="5" creationId="{43A94115-BBBA-C174-A7F3-437444DC6920}"/>
          </ac:picMkLst>
        </pc:picChg>
      </pc:sldChg>
      <pc:sldChg chg="delSp modSp add mod replId">
        <pc:chgData name="Dannel Rajesh" userId="b39f31be-f29f-4100-b1b4-3789a0f884c3" providerId="ADAL" clId="{2FAEA527-C876-4776-B57B-2AF537C29DB7}" dt="2023-07-31T23:01:30.138" v="491" actId="20577"/>
        <pc:sldMkLst>
          <pc:docMk/>
          <pc:sldMk cId="341796018" sldId="316"/>
        </pc:sldMkLst>
        <pc:spChg chg="mod">
          <ac:chgData name="Dannel Rajesh" userId="b39f31be-f29f-4100-b1b4-3789a0f884c3" providerId="ADAL" clId="{2FAEA527-C876-4776-B57B-2AF537C29DB7}" dt="2023-07-31T23:01:30.138" v="491" actId="20577"/>
          <ac:spMkLst>
            <pc:docMk/>
            <pc:sldMk cId="341796018" sldId="316"/>
            <ac:spMk id="78" creationId="{00000000-0000-0000-0000-000000000000}"/>
          </ac:spMkLst>
        </pc:spChg>
        <pc:picChg chg="del">
          <ac:chgData name="Dannel Rajesh" userId="b39f31be-f29f-4100-b1b4-3789a0f884c3" providerId="ADAL" clId="{2FAEA527-C876-4776-B57B-2AF537C29DB7}" dt="2023-07-31T23:01:25.607" v="488" actId="21"/>
          <ac:picMkLst>
            <pc:docMk/>
            <pc:sldMk cId="341796018" sldId="316"/>
            <ac:picMk id="3" creationId="{ACEC03A9-3B71-73A9-3C30-60A3ED23389D}"/>
          </ac:picMkLst>
        </pc:picChg>
        <pc:picChg chg="del">
          <ac:chgData name="Dannel Rajesh" userId="b39f31be-f29f-4100-b1b4-3789a0f884c3" providerId="ADAL" clId="{2FAEA527-C876-4776-B57B-2AF537C29DB7}" dt="2023-07-31T23:01:26.779" v="489" actId="21"/>
          <ac:picMkLst>
            <pc:docMk/>
            <pc:sldMk cId="341796018" sldId="316"/>
            <ac:picMk id="5" creationId="{AC51B8E8-EF23-33D6-558A-792BB31C57BA}"/>
          </ac:picMkLst>
        </pc:picChg>
      </pc:sldChg>
      <pc:sldChg chg="addSp delSp modSp add mod">
        <pc:chgData name="Dannel Rajesh" userId="b39f31be-f29f-4100-b1b4-3789a0f884c3" providerId="ADAL" clId="{2FAEA527-C876-4776-B57B-2AF537C29DB7}" dt="2023-08-03T02:27:51.969" v="504" actId="14100"/>
        <pc:sldMkLst>
          <pc:docMk/>
          <pc:sldMk cId="2998644833" sldId="319"/>
        </pc:sldMkLst>
        <pc:spChg chg="mod">
          <ac:chgData name="Dannel Rajesh" userId="b39f31be-f29f-4100-b1b4-3789a0f884c3" providerId="ADAL" clId="{2FAEA527-C876-4776-B57B-2AF537C29DB7}" dt="2023-08-03T02:27:45.697" v="502"/>
          <ac:spMkLst>
            <pc:docMk/>
            <pc:sldMk cId="2998644833" sldId="319"/>
            <ac:spMk id="73" creationId="{00000000-0000-0000-0000-000000000000}"/>
          </ac:spMkLst>
        </pc:spChg>
        <pc:picChg chg="del">
          <ac:chgData name="Dannel Rajesh" userId="b39f31be-f29f-4100-b1b4-3789a0f884c3" providerId="ADAL" clId="{2FAEA527-C876-4776-B57B-2AF537C29DB7}" dt="2023-08-03T02:27:20.282" v="496" actId="21"/>
          <ac:picMkLst>
            <pc:docMk/>
            <pc:sldMk cId="2998644833" sldId="319"/>
            <ac:picMk id="3" creationId="{DCB8F4D3-DAF3-8785-D9BA-7182F5AD91FE}"/>
          </ac:picMkLst>
        </pc:picChg>
        <pc:picChg chg="add mod">
          <ac:chgData name="Dannel Rajesh" userId="b39f31be-f29f-4100-b1b4-3789a0f884c3" providerId="ADAL" clId="{2FAEA527-C876-4776-B57B-2AF537C29DB7}" dt="2023-08-03T02:27:51.969" v="504" actId="14100"/>
          <ac:picMkLst>
            <pc:docMk/>
            <pc:sldMk cId="2998644833" sldId="319"/>
            <ac:picMk id="4" creationId="{C23647B2-C2A1-0E96-B1BB-8F183611B909}"/>
          </ac:picMkLst>
        </pc:picChg>
      </pc:sldChg>
      <pc:sldChg chg="addSp modSp add mod replId">
        <pc:chgData name="Dannel Rajesh" userId="b39f31be-f29f-4100-b1b4-3789a0f884c3" providerId="ADAL" clId="{2FAEA527-C876-4776-B57B-2AF537C29DB7}" dt="2023-08-03T02:41:21.722" v="520" actId="14100"/>
        <pc:sldMkLst>
          <pc:docMk/>
          <pc:sldMk cId="4240756525" sldId="320"/>
        </pc:sldMkLst>
        <pc:spChg chg="mod">
          <ac:chgData name="Dannel Rajesh" userId="b39f31be-f29f-4100-b1b4-3789a0f884c3" providerId="ADAL" clId="{2FAEA527-C876-4776-B57B-2AF537C29DB7}" dt="2023-08-03T02:27:41.238" v="501"/>
          <ac:spMkLst>
            <pc:docMk/>
            <pc:sldMk cId="4240756525" sldId="320"/>
            <ac:spMk id="78" creationId="{00000000-0000-0000-0000-000000000000}"/>
          </ac:spMkLst>
        </pc:spChg>
        <pc:graphicFrameChg chg="mod modGraphic">
          <ac:chgData name="Dannel Rajesh" userId="b39f31be-f29f-4100-b1b4-3789a0f884c3" providerId="ADAL" clId="{2FAEA527-C876-4776-B57B-2AF537C29DB7}" dt="2023-08-03T02:41:15.352" v="517" actId="20577"/>
          <ac:graphicFrameMkLst>
            <pc:docMk/>
            <pc:sldMk cId="4240756525" sldId="320"/>
            <ac:graphicFrameMk id="79" creationId="{00000000-0000-0000-0000-000000000000}"/>
          </ac:graphicFrameMkLst>
        </pc:graphicFrameChg>
        <pc:picChg chg="add mod">
          <ac:chgData name="Dannel Rajesh" userId="b39f31be-f29f-4100-b1b4-3789a0f884c3" providerId="ADAL" clId="{2FAEA527-C876-4776-B57B-2AF537C29DB7}" dt="2023-08-03T02:41:19.051" v="519" actId="1076"/>
          <ac:picMkLst>
            <pc:docMk/>
            <pc:sldMk cId="4240756525" sldId="320"/>
            <ac:picMk id="3" creationId="{C1491F2F-E851-FECD-4A09-300F9325AD70}"/>
          </ac:picMkLst>
        </pc:picChg>
        <pc:picChg chg="add mod">
          <ac:chgData name="Dannel Rajesh" userId="b39f31be-f29f-4100-b1b4-3789a0f884c3" providerId="ADAL" clId="{2FAEA527-C876-4776-B57B-2AF537C29DB7}" dt="2023-08-03T02:41:21.722" v="520" actId="14100"/>
          <ac:picMkLst>
            <pc:docMk/>
            <pc:sldMk cId="4240756525" sldId="320"/>
            <ac:picMk id="5" creationId="{C6BEE6BB-ED4C-F3FF-95B6-281B1A3A50F4}"/>
          </ac:picMkLst>
        </pc:picChg>
      </pc:sldChg>
      <pc:sldChg chg="addSp delSp modSp add mod">
        <pc:chgData name="Dannel Rajesh" userId="b39f31be-f29f-4100-b1b4-3789a0f884c3" providerId="ADAL" clId="{2FAEA527-C876-4776-B57B-2AF537C29DB7}" dt="2023-08-03T02:49:36.177" v="529" actId="22"/>
        <pc:sldMkLst>
          <pc:docMk/>
          <pc:sldMk cId="3229715106" sldId="321"/>
        </pc:sldMkLst>
        <pc:spChg chg="mod">
          <ac:chgData name="Dannel Rajesh" userId="b39f31be-f29f-4100-b1b4-3789a0f884c3" providerId="ADAL" clId="{2FAEA527-C876-4776-B57B-2AF537C29DB7}" dt="2023-08-03T02:41:47.063" v="528" actId="20577"/>
          <ac:spMkLst>
            <pc:docMk/>
            <pc:sldMk cId="3229715106" sldId="321"/>
            <ac:spMk id="73" creationId="{00000000-0000-0000-0000-000000000000}"/>
          </ac:spMkLst>
        </pc:spChg>
        <pc:picChg chg="add">
          <ac:chgData name="Dannel Rajesh" userId="b39f31be-f29f-4100-b1b4-3789a0f884c3" providerId="ADAL" clId="{2FAEA527-C876-4776-B57B-2AF537C29DB7}" dt="2023-08-03T02:49:36.177" v="529" actId="22"/>
          <ac:picMkLst>
            <pc:docMk/>
            <pc:sldMk cId="3229715106" sldId="321"/>
            <ac:picMk id="3" creationId="{04E8057A-B888-2F98-B192-37D291181692}"/>
          </ac:picMkLst>
        </pc:picChg>
        <pc:picChg chg="del">
          <ac:chgData name="Dannel Rajesh" userId="b39f31be-f29f-4100-b1b4-3789a0f884c3" providerId="ADAL" clId="{2FAEA527-C876-4776-B57B-2AF537C29DB7}" dt="2023-08-03T02:41:37.034" v="522" actId="21"/>
          <ac:picMkLst>
            <pc:docMk/>
            <pc:sldMk cId="3229715106" sldId="321"/>
            <ac:picMk id="4" creationId="{C23647B2-C2A1-0E96-B1BB-8F183611B909}"/>
          </ac:picMkLst>
        </pc:picChg>
      </pc:sldChg>
      <pc:sldChg chg="addSp delSp modSp add mod replId">
        <pc:chgData name="Dannel Rajesh" userId="b39f31be-f29f-4100-b1b4-3789a0f884c3" providerId="ADAL" clId="{2FAEA527-C876-4776-B57B-2AF537C29DB7}" dt="2023-08-03T03:11:57.784" v="547" actId="20577"/>
        <pc:sldMkLst>
          <pc:docMk/>
          <pc:sldMk cId="3946498997" sldId="322"/>
        </pc:sldMkLst>
        <pc:spChg chg="mod">
          <ac:chgData name="Dannel Rajesh" userId="b39f31be-f29f-4100-b1b4-3789a0f884c3" providerId="ADAL" clId="{2FAEA527-C876-4776-B57B-2AF537C29DB7}" dt="2023-08-03T02:41:42.095" v="526" actId="20577"/>
          <ac:spMkLst>
            <pc:docMk/>
            <pc:sldMk cId="3946498997" sldId="322"/>
            <ac:spMk id="78" creationId="{00000000-0000-0000-0000-000000000000}"/>
          </ac:spMkLst>
        </pc:spChg>
        <pc:graphicFrameChg chg="mod modGraphic">
          <ac:chgData name="Dannel Rajesh" userId="b39f31be-f29f-4100-b1b4-3789a0f884c3" providerId="ADAL" clId="{2FAEA527-C876-4776-B57B-2AF537C29DB7}" dt="2023-08-03T03:11:57.784" v="547" actId="20577"/>
          <ac:graphicFrameMkLst>
            <pc:docMk/>
            <pc:sldMk cId="3946498997" sldId="322"/>
            <ac:graphicFrameMk id="79" creationId="{00000000-0000-0000-0000-000000000000}"/>
          </ac:graphicFrameMkLst>
        </pc:graphicFrameChg>
        <pc:picChg chg="del">
          <ac:chgData name="Dannel Rajesh" userId="b39f31be-f29f-4100-b1b4-3789a0f884c3" providerId="ADAL" clId="{2FAEA527-C876-4776-B57B-2AF537C29DB7}" dt="2023-08-03T02:41:40.146" v="524" actId="21"/>
          <ac:picMkLst>
            <pc:docMk/>
            <pc:sldMk cId="3946498997" sldId="322"/>
            <ac:picMk id="3" creationId="{C1491F2F-E851-FECD-4A09-300F9325AD70}"/>
          </ac:picMkLst>
        </pc:picChg>
        <pc:picChg chg="add mod">
          <ac:chgData name="Dannel Rajesh" userId="b39f31be-f29f-4100-b1b4-3789a0f884c3" providerId="ADAL" clId="{2FAEA527-C876-4776-B57B-2AF537C29DB7}" dt="2023-08-03T03:11:27.680" v="538" actId="1076"/>
          <ac:picMkLst>
            <pc:docMk/>
            <pc:sldMk cId="3946498997" sldId="322"/>
            <ac:picMk id="4" creationId="{4349F4EB-C480-924E-E5FF-115CD9B84A6A}"/>
          </ac:picMkLst>
        </pc:picChg>
        <pc:picChg chg="del">
          <ac:chgData name="Dannel Rajesh" userId="b39f31be-f29f-4100-b1b4-3789a0f884c3" providerId="ADAL" clId="{2FAEA527-C876-4776-B57B-2AF537C29DB7}" dt="2023-08-03T02:41:39.348" v="523" actId="21"/>
          <ac:picMkLst>
            <pc:docMk/>
            <pc:sldMk cId="3946498997" sldId="322"/>
            <ac:picMk id="5" creationId="{C6BEE6BB-ED4C-F3FF-95B6-281B1A3A50F4}"/>
          </ac:picMkLst>
        </pc:picChg>
        <pc:picChg chg="add mod">
          <ac:chgData name="Dannel Rajesh" userId="b39f31be-f29f-4100-b1b4-3789a0f884c3" providerId="ADAL" clId="{2FAEA527-C876-4776-B57B-2AF537C29DB7}" dt="2023-08-03T03:11:29.553" v="539" actId="1076"/>
          <ac:picMkLst>
            <pc:docMk/>
            <pc:sldMk cId="3946498997" sldId="322"/>
            <ac:picMk id="7" creationId="{F034DA29-FC1F-ADFC-9103-F957D7AC9351}"/>
          </ac:picMkLst>
        </pc:picChg>
      </pc:sldChg>
      <pc:sldChg chg="modSp mod">
        <pc:chgData name="Dannel Rajesh" userId="b39f31be-f29f-4100-b1b4-3789a0f884c3" providerId="ADAL" clId="{2FAEA527-C876-4776-B57B-2AF537C29DB7}" dt="2023-08-03T22:04:02.243" v="548" actId="1076"/>
        <pc:sldMkLst>
          <pc:docMk/>
          <pc:sldMk cId="88239962" sldId="326"/>
        </pc:sldMkLst>
        <pc:picChg chg="mod">
          <ac:chgData name="Dannel Rajesh" userId="b39f31be-f29f-4100-b1b4-3789a0f884c3" providerId="ADAL" clId="{2FAEA527-C876-4776-B57B-2AF537C29DB7}" dt="2023-08-03T22:04:02.243" v="548" actId="1076"/>
          <ac:picMkLst>
            <pc:docMk/>
            <pc:sldMk cId="88239962" sldId="326"/>
            <ac:picMk id="4" creationId="{39EE14B0-6875-1BD7-6415-3C27CAC1BD4C}"/>
          </ac:picMkLst>
        </pc:picChg>
      </pc:sldChg>
      <pc:sldChg chg="addSp modSp mod">
        <pc:chgData name="Dannel Rajesh" userId="b39f31be-f29f-4100-b1b4-3789a0f884c3" providerId="ADAL" clId="{2FAEA527-C876-4776-B57B-2AF537C29DB7}" dt="2023-08-03T22:05:18.659" v="554" actId="1076"/>
        <pc:sldMkLst>
          <pc:docMk/>
          <pc:sldMk cId="1035774510" sldId="327"/>
        </pc:sldMkLst>
        <pc:spChg chg="mod">
          <ac:chgData name="Dannel Rajesh" userId="b39f31be-f29f-4100-b1b4-3789a0f884c3" providerId="ADAL" clId="{2FAEA527-C876-4776-B57B-2AF537C29DB7}" dt="2023-08-03T22:05:18.659" v="554" actId="1076"/>
          <ac:spMkLst>
            <pc:docMk/>
            <pc:sldMk cId="1035774510" sldId="327"/>
            <ac:spMk id="73" creationId="{00000000-0000-0000-0000-000000000000}"/>
          </ac:spMkLst>
        </pc:spChg>
        <pc:picChg chg="add mod">
          <ac:chgData name="Dannel Rajesh" userId="b39f31be-f29f-4100-b1b4-3789a0f884c3" providerId="ADAL" clId="{2FAEA527-C876-4776-B57B-2AF537C29DB7}" dt="2023-08-03T22:05:15.382" v="553" actId="14100"/>
          <ac:picMkLst>
            <pc:docMk/>
            <pc:sldMk cId="1035774510" sldId="327"/>
            <ac:picMk id="3" creationId="{9E2111B6-4FF7-A613-D865-9AF6E029A368}"/>
          </ac:picMkLst>
        </pc:picChg>
      </pc:sldChg>
    </pc:docChg>
  </pc:docChgLst>
</pc:chgInfo>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ac10fef6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ac10fef6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968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97493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26075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6030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66512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28712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17784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96870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6661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9957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ac10fef63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ac10fef63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Paste screenshots of your initial Trello board / task decomposition on this slide.  If you have a long list, you might need to break it up into several columns.  Delete this instruction when you are done.</a:t>
            </a:r>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77237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4570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12111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82602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3998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75493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34854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94134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42849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567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6008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84606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86377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61567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0228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60443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47385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80226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286125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8701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35693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43232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2385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35835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20895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11012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6749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128667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188326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4135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57067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70034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569134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98414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7685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790621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607911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135205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338637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380829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7613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652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363147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545799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587756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658265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259477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466697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075957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71685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208805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1300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370743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883691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00181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987953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713249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Your version control evidence should go here.  This could be in the form of annotated screenshots which show you you managed this process or you could make a brief screencast explaining how you implemented version control.</a:t>
            </a: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51195958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81584375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ac10fef634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ac10fef63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Discusses how the information from planning, testing and trialling of components assisted in the development of a high-quality outcome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560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03399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45.png"/></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4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51.png"/></Relationships>
</file>

<file path=ppt/slides/_rels/slide4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54.png"/></Relationships>
</file>

<file path=ppt/slides/_rels/slide5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5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60.png"/></Relationships>
</file>

<file path=ppt/slides/_rels/slide5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63.png"/></Relationships>
</file>

<file path=ppt/slides/_rels/slide5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5.xml"/><Relationship Id="rId1" Type="http://schemas.openxmlformats.org/officeDocument/2006/relationships/slideLayout" Target="../slideLayouts/slideLayout3.xml"/><Relationship Id="rId4" Type="http://schemas.openxmlformats.org/officeDocument/2006/relationships/image" Target="../media/image66.png"/></Relationships>
</file>

<file path=ppt/slides/_rels/slide5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69.png"/></Relationships>
</file>

<file path=ppt/slides/_rels/slide6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49.xml"/><Relationship Id="rId1" Type="http://schemas.openxmlformats.org/officeDocument/2006/relationships/slideLayout" Target="../slideLayouts/slideLayout3.xml"/><Relationship Id="rId5" Type="http://schemas.openxmlformats.org/officeDocument/2006/relationships/image" Target="../media/image73.png"/><Relationship Id="rId4" Type="http://schemas.openxmlformats.org/officeDocument/2006/relationships/image" Target="../media/image72.png"/></Relationships>
</file>

<file path=ppt/slides/_rels/slide63.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51.xml"/><Relationship Id="rId1" Type="http://schemas.openxmlformats.org/officeDocument/2006/relationships/slideLayout" Target="../slideLayouts/slideLayout3.xml"/><Relationship Id="rId4" Type="http://schemas.openxmlformats.org/officeDocument/2006/relationships/image" Target="../media/image76.png"/></Relationships>
</file>

<file path=ppt/slides/_rels/slide65.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53.xml"/><Relationship Id="rId1" Type="http://schemas.openxmlformats.org/officeDocument/2006/relationships/slideLayout" Target="../slideLayouts/slideLayout3.xml"/><Relationship Id="rId5" Type="http://schemas.openxmlformats.org/officeDocument/2006/relationships/image" Target="../media/image80.png"/><Relationship Id="rId4" Type="http://schemas.openxmlformats.org/officeDocument/2006/relationships/image" Target="../media/image79.png"/></Relationships>
</file>

<file path=ppt/slides/_rels/slide6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55.xml"/><Relationship Id="rId1" Type="http://schemas.openxmlformats.org/officeDocument/2006/relationships/slideLayout" Target="../slideLayouts/slideLayout3.xml"/><Relationship Id="rId4" Type="http://schemas.openxmlformats.org/officeDocument/2006/relationships/image" Target="../media/image83.png"/></Relationships>
</file>

<file path=ppt/slides/_rels/slide69.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57.xml"/><Relationship Id="rId1" Type="http://schemas.openxmlformats.org/officeDocument/2006/relationships/slideLayout" Target="../slideLayouts/slideLayout3.xml"/><Relationship Id="rId5" Type="http://schemas.openxmlformats.org/officeDocument/2006/relationships/image" Target="../media/image87.png"/><Relationship Id="rId4" Type="http://schemas.openxmlformats.org/officeDocument/2006/relationships/image" Target="../media/image86.png"/></Relationships>
</file>

<file path=ppt/slides/_rels/slide71.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59.xml"/><Relationship Id="rId1" Type="http://schemas.openxmlformats.org/officeDocument/2006/relationships/slideLayout" Target="../slideLayouts/slideLayout3.xml"/><Relationship Id="rId4" Type="http://schemas.openxmlformats.org/officeDocument/2006/relationships/image" Target="../media/image90.png"/></Relationships>
</file>

<file path=ppt/slides/_rels/slide73.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61.xml"/><Relationship Id="rId1" Type="http://schemas.openxmlformats.org/officeDocument/2006/relationships/slideLayout" Target="../slideLayouts/slideLayout3.xml"/><Relationship Id="rId5" Type="http://schemas.openxmlformats.org/officeDocument/2006/relationships/image" Target="../media/image94.png"/><Relationship Id="rId4" Type="http://schemas.openxmlformats.org/officeDocument/2006/relationships/image" Target="../media/image93.png"/></Relationships>
</file>

<file path=ppt/slides/_rels/slide75.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63.xml"/><Relationship Id="rId1" Type="http://schemas.openxmlformats.org/officeDocument/2006/relationships/slideLayout" Target="../slideLayouts/slideLayout3.xml"/><Relationship Id="rId4" Type="http://schemas.openxmlformats.org/officeDocument/2006/relationships/image" Target="../media/image97.png"/></Relationships>
</file>

<file path=ppt/slides/_rels/slide77.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65.xml"/><Relationship Id="rId1" Type="http://schemas.openxmlformats.org/officeDocument/2006/relationships/slideLayout" Target="../slideLayouts/slideLayout3.xml"/><Relationship Id="rId6" Type="http://schemas.openxmlformats.org/officeDocument/2006/relationships/image" Target="../media/image102.png"/><Relationship Id="rId5" Type="http://schemas.openxmlformats.org/officeDocument/2006/relationships/image" Target="../media/image101.png"/><Relationship Id="rId4" Type="http://schemas.openxmlformats.org/officeDocument/2006/relationships/image" Target="../media/image100.png"/></Relationships>
</file>

<file path=ppt/slides/_rels/slide79.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66.xml"/><Relationship Id="rId1" Type="http://schemas.openxmlformats.org/officeDocument/2006/relationships/slideLayout" Target="../slideLayouts/slideLayout3.xml"/><Relationship Id="rId5" Type="http://schemas.openxmlformats.org/officeDocument/2006/relationships/image" Target="../media/image105.png"/><Relationship Id="rId4" Type="http://schemas.openxmlformats.org/officeDocument/2006/relationships/image" Target="../media/image10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68.xml"/><Relationship Id="rId1" Type="http://schemas.openxmlformats.org/officeDocument/2006/relationships/slideLayout" Target="../slideLayouts/slideLayout3.xml"/><Relationship Id="rId4" Type="http://schemas.openxmlformats.org/officeDocument/2006/relationships/image" Target="../media/image108.png"/></Relationships>
</file>

<file path=ppt/slides/_rels/slide82.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70.xml"/><Relationship Id="rId1" Type="http://schemas.openxmlformats.org/officeDocument/2006/relationships/slideLayout" Target="../slideLayouts/slideLayout3.xml"/><Relationship Id="rId4" Type="http://schemas.openxmlformats.org/officeDocument/2006/relationships/image" Target="../media/image111.png"/></Relationships>
</file>

<file path=ppt/slides/_rels/slide84.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72.xml"/><Relationship Id="rId1" Type="http://schemas.openxmlformats.org/officeDocument/2006/relationships/slideLayout" Target="../slideLayouts/slideLayout3.xml"/><Relationship Id="rId4" Type="http://schemas.openxmlformats.org/officeDocument/2006/relationships/image" Target="../media/image114.png"/></Relationships>
</file>

<file path=ppt/slides/_rels/slide86.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73.xml"/><Relationship Id="rId1" Type="http://schemas.openxmlformats.org/officeDocument/2006/relationships/slideLayout" Target="../slideLayouts/slideLayout3.xml"/><Relationship Id="rId4" Type="http://schemas.openxmlformats.org/officeDocument/2006/relationships/image" Target="../media/image116.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75.xml"/><Relationship Id="rId1" Type="http://schemas.openxmlformats.org/officeDocument/2006/relationships/slideLayout" Target="../slideLayouts/slideLayout3.xml"/><Relationship Id="rId4" Type="http://schemas.openxmlformats.org/officeDocument/2006/relationships/image" Target="../media/image118.png"/></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405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Program Name goes here</a:t>
            </a:r>
            <a:endParaRPr/>
          </a:p>
        </p:txBody>
      </p:sp>
      <p:sp>
        <p:nvSpPr>
          <p:cNvPr id="55" name="Google Shape;55;p13"/>
          <p:cNvSpPr txBox="1">
            <a:spLocks noGrp="1"/>
          </p:cNvSpPr>
          <p:nvPr>
            <p:ph type="body" idx="1"/>
          </p:nvPr>
        </p:nvSpPr>
        <p:spPr>
          <a:xfrm>
            <a:off x="311700" y="1152475"/>
            <a:ext cx="8520600" cy="1750800"/>
          </a:xfrm>
          <a:prstGeom prst="rect">
            <a:avLst/>
          </a:prstGeom>
          <a:solidFill>
            <a:srgbClr val="D9EAD3"/>
          </a:solidFill>
          <a:ln w="28575" cap="flat" cmpd="sng">
            <a:solidFill>
              <a:srgbClr val="274E13"/>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2000" b="1">
                <a:solidFill>
                  <a:srgbClr val="274E13"/>
                </a:solidFill>
              </a:rPr>
              <a:t>Link to github Repository: </a:t>
            </a:r>
            <a:endParaRPr sz="2000" b="1">
              <a:solidFill>
                <a:srgbClr val="274E13"/>
              </a:solidFill>
            </a:endParaRPr>
          </a:p>
          <a:p>
            <a:pPr marL="0" lvl="0" indent="0" algn="l" rtl="0">
              <a:lnSpc>
                <a:spcPct val="100000"/>
              </a:lnSpc>
              <a:spcBef>
                <a:spcPts val="0"/>
              </a:spcBef>
              <a:spcAft>
                <a:spcPts val="0"/>
              </a:spcAft>
              <a:buClr>
                <a:schemeClr val="dk1"/>
              </a:buClr>
              <a:buSzPts val="1100"/>
              <a:buFont typeface="Arial"/>
              <a:buNone/>
            </a:pPr>
            <a:endParaRPr sz="2000">
              <a:solidFill>
                <a:srgbClr val="274E13"/>
              </a:solidFill>
            </a:endParaRPr>
          </a:p>
          <a:p>
            <a:pPr marL="0" lvl="0" indent="0" algn="l" rtl="0">
              <a:lnSpc>
                <a:spcPct val="100000"/>
              </a:lnSpc>
              <a:spcBef>
                <a:spcPts val="0"/>
              </a:spcBef>
              <a:spcAft>
                <a:spcPts val="0"/>
              </a:spcAft>
              <a:buClr>
                <a:schemeClr val="dk1"/>
              </a:buClr>
              <a:buSzPts val="1100"/>
              <a:buFont typeface="Arial"/>
              <a:buNone/>
            </a:pPr>
            <a:r>
              <a:rPr lang="en" sz="2000" b="1">
                <a:solidFill>
                  <a:srgbClr val="274E13"/>
                </a:solidFill>
              </a:rPr>
              <a:t>Links to trello board / project management tools:</a:t>
            </a:r>
            <a:endParaRPr sz="2000"/>
          </a:p>
        </p:txBody>
      </p:sp>
      <p:graphicFrame>
        <p:nvGraphicFramePr>
          <p:cNvPr id="56" name="Google Shape;56;p13"/>
          <p:cNvGraphicFramePr/>
          <p:nvPr/>
        </p:nvGraphicFramePr>
        <p:xfrm>
          <a:off x="311700" y="3077800"/>
          <a:ext cx="8520600" cy="1499299"/>
        </p:xfrm>
        <a:graphic>
          <a:graphicData uri="http://schemas.openxmlformats.org/drawingml/2006/table">
            <a:tbl>
              <a:tblPr>
                <a:noFill/>
                <a:tableStyleId>{56C92C04-FC64-471A-B484-8783DC983824}</a:tableStyleId>
              </a:tblPr>
              <a:tblGrid>
                <a:gridCol w="8520600">
                  <a:extLst>
                    <a:ext uri="{9D8B030D-6E8A-4147-A177-3AD203B41FA5}">
                      <a16:colId xmlns:a16="http://schemas.microsoft.com/office/drawing/2014/main" val="20000"/>
                    </a:ext>
                  </a:extLst>
                </a:gridCol>
              </a:tblGrid>
              <a:tr h="1495600">
                <a:tc>
                  <a:txBody>
                    <a:bodyPr/>
                    <a:lstStyle/>
                    <a:p>
                      <a:pPr marL="0" lvl="0" indent="0" algn="l" rtl="0">
                        <a:lnSpc>
                          <a:spcPct val="115000"/>
                        </a:lnSpc>
                        <a:spcBef>
                          <a:spcPts val="0"/>
                        </a:spcBef>
                        <a:spcAft>
                          <a:spcPts val="0"/>
                        </a:spcAft>
                        <a:buNone/>
                      </a:pPr>
                      <a:r>
                        <a:rPr lang="en" sz="2000" b="1" i="1">
                          <a:solidFill>
                            <a:srgbClr val="990000"/>
                          </a:solidFill>
                        </a:rPr>
                        <a:t>You MUST provide evidence showing how the problem has been decomposed, how the components have been developed and trialled, and of how they have been assembled and tested to create a final, working outcome.</a:t>
                      </a:r>
                      <a:endParaRPr sz="2000" b="1" i="1">
                        <a:solidFill>
                          <a:srgbClr val="990000"/>
                        </a:solidFill>
                      </a:endParaRPr>
                    </a:p>
                  </a:txBody>
                  <a:tcPr marL="63500" marR="63500" marT="63500" marB="63500">
                    <a:solidFill>
                      <a:srgbClr val="EA9999"/>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2</a:t>
            </a:r>
          </a:p>
          <a:p>
            <a:pPr marL="114300" indent="0">
              <a:buNone/>
            </a:pPr>
            <a:r>
              <a:rPr lang="en-US"/>
              <a:t>Explain how you plan to address the implication</a:t>
            </a:r>
          </a:p>
          <a:p>
            <a:pPr marL="114300" indent="0">
              <a:buNone/>
            </a:pPr>
            <a:endParaRPr lang="en-NZ"/>
          </a:p>
        </p:txBody>
      </p:sp>
    </p:spTree>
    <p:extLst>
      <p:ext uri="{BB962C8B-B14F-4D97-AF65-F5344CB8AC3E}">
        <p14:creationId xmlns:p14="http://schemas.microsoft.com/office/powerpoint/2010/main" val="1312020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3</a:t>
            </a:r>
          </a:p>
          <a:p>
            <a:pPr marL="114300" indent="0">
              <a:buNone/>
            </a:pPr>
            <a:r>
              <a:rPr lang="en-US"/>
              <a:t>Describe the implication</a:t>
            </a:r>
          </a:p>
          <a:p>
            <a:pPr marL="114300" indent="0">
              <a:buNone/>
            </a:pPr>
            <a:endParaRPr lang="en-US"/>
          </a:p>
          <a:p>
            <a:pPr marL="114300" indent="0">
              <a:buNone/>
            </a:pPr>
            <a:endParaRPr lang="en-US"/>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777656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3</a:t>
            </a:r>
          </a:p>
          <a:p>
            <a:pPr marL="114300" indent="0">
              <a:buNone/>
            </a:pPr>
            <a:r>
              <a:rPr lang="en-US"/>
              <a:t>Explain why it needs to be considered</a:t>
            </a:r>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3955449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3</a:t>
            </a:r>
          </a:p>
          <a:p>
            <a:pPr marL="114300" indent="0">
              <a:buNone/>
            </a:pPr>
            <a:r>
              <a:rPr lang="en-US"/>
              <a:t>Explain how you plan to address the implication</a:t>
            </a:r>
          </a:p>
          <a:p>
            <a:pPr marL="114300" indent="0">
              <a:buNone/>
            </a:pPr>
            <a:endParaRPr lang="en-NZ"/>
          </a:p>
        </p:txBody>
      </p:sp>
    </p:spTree>
    <p:extLst>
      <p:ext uri="{BB962C8B-B14F-4D97-AF65-F5344CB8AC3E}">
        <p14:creationId xmlns:p14="http://schemas.microsoft.com/office/powerpoint/2010/main" val="14155810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Decomposition</a:t>
            </a:r>
            <a:endParaRPr/>
          </a:p>
        </p:txBody>
      </p:sp>
      <p:sp>
        <p:nvSpPr>
          <p:cNvPr id="68" name="Google Shape;68;p15"/>
          <p:cNvSpPr txBox="1">
            <a:spLocks noGrp="1"/>
          </p:cNvSpPr>
          <p:nvPr>
            <p:ph type="body" idx="1"/>
          </p:nvPr>
        </p:nvSpPr>
        <p:spPr>
          <a:xfrm>
            <a:off x="311700" y="1152475"/>
            <a:ext cx="8424300" cy="1180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a:t>Paste screenshots of your initial Trello board / task decomposition on this slide.  If you have a long list, you might need to break it up into several columns.  Delete this instruction when you are done.</a:t>
            </a:r>
            <a:endParaRPr i="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a:t>Component Section</a:t>
            </a:r>
            <a:endParaRPr lang="en-NZ"/>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a:t>Duplicate Slides so that you have  TRELLO and a TEST for each component</a:t>
            </a:r>
            <a:endParaRPr lang="en-NZ"/>
          </a:p>
        </p:txBody>
      </p:sp>
    </p:spTree>
    <p:extLst>
      <p:ext uri="{BB962C8B-B14F-4D97-AF65-F5344CB8AC3E}">
        <p14:creationId xmlns:p14="http://schemas.microsoft.com/office/powerpoint/2010/main" val="146530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(Trello screenshot)</a:t>
            </a:r>
            <a:endParaRPr/>
          </a:p>
        </p:txBody>
      </p:sp>
      <p:pic>
        <p:nvPicPr>
          <p:cNvPr id="2" name="Picture 2" descr="Graphical user interface, text, application, chat or text message&#10;&#10;Description automatically generated">
            <a:extLst>
              <a:ext uri="{FF2B5EF4-FFF2-40B4-BE49-F238E27FC236}">
                <a16:creationId xmlns:a16="http://schemas.microsoft.com/office/drawing/2014/main" id="{4909F801-B2D9-CCE0-BB7D-4859ECD80F87}"/>
              </a:ext>
            </a:extLst>
          </p:cNvPr>
          <p:cNvPicPr>
            <a:picLocks noChangeAspect="1"/>
          </p:cNvPicPr>
          <p:nvPr/>
        </p:nvPicPr>
        <p:blipFill>
          <a:blip r:embed="rId3"/>
          <a:stretch>
            <a:fillRect/>
          </a:stretch>
        </p:blipFill>
        <p:spPr>
          <a:xfrm>
            <a:off x="309282" y="1325103"/>
            <a:ext cx="8659904" cy="2607591"/>
          </a:xfrm>
          <a:prstGeom prst="rect">
            <a:avLst/>
          </a:prstGeom>
        </p:spPr>
      </p:pic>
      <p:sp>
        <p:nvSpPr>
          <p:cNvPr id="4" name="TextBox 3">
            <a:extLst>
              <a:ext uri="{FF2B5EF4-FFF2-40B4-BE49-F238E27FC236}">
                <a16:creationId xmlns:a16="http://schemas.microsoft.com/office/drawing/2014/main" id="{49E13269-9291-634B-7DF5-4A400E46BA4A}"/>
              </a:ext>
            </a:extLst>
          </p:cNvPr>
          <p:cNvSpPr txBox="1"/>
          <p:nvPr/>
        </p:nvSpPr>
        <p:spPr>
          <a:xfrm>
            <a:off x="1828799" y="1018614"/>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Version 1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1 – Welcome v1Test Plan (and screenshot)</a:t>
            </a:r>
            <a:endParaRPr/>
          </a:p>
        </p:txBody>
      </p:sp>
      <p:graphicFrame>
        <p:nvGraphicFramePr>
          <p:cNvPr id="79" name="Google Shape;79;p17"/>
          <p:cNvGraphicFramePr/>
          <p:nvPr>
            <p:extLst>
              <p:ext uri="{D42A27DB-BD31-4B8C-83A1-F6EECF244321}">
                <p14:modId xmlns:p14="http://schemas.microsoft.com/office/powerpoint/2010/main" val="1864381640"/>
              </p:ext>
            </p:extLst>
          </p:nvPr>
        </p:nvGraphicFramePr>
        <p:xfrm>
          <a:off x="261452" y="3533554"/>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a:t>Run program to test</a:t>
                      </a:r>
                      <a:endParaRPr sz="1800"/>
                    </a:p>
                  </a:txBody>
                  <a:tcPr marL="91425" marR="91425" marT="91425" marB="91425"/>
                </a:tc>
                <a:tc>
                  <a:txBody>
                    <a:bodyPr/>
                    <a:lstStyle/>
                    <a:p>
                      <a:pPr lvl="0" algn="l">
                        <a:lnSpc>
                          <a:spcPct val="100000"/>
                        </a:lnSpc>
                        <a:spcBef>
                          <a:spcPts val="0"/>
                        </a:spcBef>
                        <a:spcAft>
                          <a:spcPts val="0"/>
                        </a:spcAft>
                        <a:buNone/>
                      </a:pPr>
                      <a:r>
                        <a:rPr lang="en-US" sz="1800" b="0" i="0" u="none" strike="noStrike" noProof="0">
                          <a:latin typeface="Arial"/>
                        </a:rPr>
                        <a:t>Print Welcome message with random names from</a:t>
                      </a:r>
                      <a:endParaRPr lang="en-US"/>
                    </a:p>
                    <a:p>
                      <a:pPr marL="0" lvl="0" indent="0" algn="l">
                        <a:spcBef>
                          <a:spcPts val="0"/>
                        </a:spcBef>
                        <a:spcAft>
                          <a:spcPts val="0"/>
                        </a:spcAft>
                        <a:buNone/>
                      </a:pPr>
                      <a:r>
                        <a:rPr lang="en-US" sz="1800" b="0" i="0" u="none" strike="noStrike" noProof="0">
                          <a:latin typeface="Arial"/>
                        </a:rPr>
                        <a:t>list of names – Runs correctly</a:t>
                      </a:r>
                      <a:endParaRPr/>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1237835B-0D2F-78C3-BB88-1166478399DB}"/>
              </a:ext>
            </a:extLst>
          </p:cNvPr>
          <p:cNvPicPr>
            <a:picLocks noChangeAspect="1"/>
          </p:cNvPicPr>
          <p:nvPr/>
        </p:nvPicPr>
        <p:blipFill>
          <a:blip r:embed="rId3"/>
          <a:stretch>
            <a:fillRect/>
          </a:stretch>
        </p:blipFill>
        <p:spPr>
          <a:xfrm>
            <a:off x="443753" y="1464916"/>
            <a:ext cx="4175312" cy="1420293"/>
          </a:xfrm>
          <a:prstGeom prst="rect">
            <a:avLst/>
          </a:prstGeom>
        </p:spPr>
      </p:pic>
      <p:pic>
        <p:nvPicPr>
          <p:cNvPr id="3" name="Picture 3" descr="Text&#10;&#10;Description automatically generated">
            <a:extLst>
              <a:ext uri="{FF2B5EF4-FFF2-40B4-BE49-F238E27FC236}">
                <a16:creationId xmlns:a16="http://schemas.microsoft.com/office/drawing/2014/main" id="{AFBC602B-2CAC-1B98-C96F-11BEEEB380E2}"/>
              </a:ext>
            </a:extLst>
          </p:cNvPr>
          <p:cNvPicPr>
            <a:picLocks noChangeAspect="1"/>
          </p:cNvPicPr>
          <p:nvPr/>
        </p:nvPicPr>
        <p:blipFill>
          <a:blip r:embed="rId4"/>
          <a:stretch>
            <a:fillRect/>
          </a:stretch>
        </p:blipFill>
        <p:spPr>
          <a:xfrm>
            <a:off x="4699747" y="1602025"/>
            <a:ext cx="4343399" cy="56784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v2 (Trello screenshot)</a:t>
            </a:r>
            <a:endParaRPr/>
          </a:p>
        </p:txBody>
      </p:sp>
      <p:pic>
        <p:nvPicPr>
          <p:cNvPr id="6" name="Picture 6" descr="Graphical user interface, text, application, chat or text message&#10;&#10;Description automatically generated">
            <a:extLst>
              <a:ext uri="{FF2B5EF4-FFF2-40B4-BE49-F238E27FC236}">
                <a16:creationId xmlns:a16="http://schemas.microsoft.com/office/drawing/2014/main" id="{8145EEED-CA78-4237-E474-1D3DF39C4661}"/>
              </a:ext>
            </a:extLst>
          </p:cNvPr>
          <p:cNvPicPr>
            <a:picLocks noChangeAspect="1"/>
          </p:cNvPicPr>
          <p:nvPr/>
        </p:nvPicPr>
        <p:blipFill>
          <a:blip r:embed="rId3"/>
          <a:stretch>
            <a:fillRect/>
          </a:stretch>
        </p:blipFill>
        <p:spPr>
          <a:xfrm>
            <a:off x="215153" y="1205518"/>
            <a:ext cx="8693522" cy="2403010"/>
          </a:xfrm>
          <a:prstGeom prst="rect">
            <a:avLst/>
          </a:prstGeom>
        </p:spPr>
      </p:pic>
    </p:spTree>
    <p:extLst>
      <p:ext uri="{BB962C8B-B14F-4D97-AF65-F5344CB8AC3E}">
        <p14:creationId xmlns:p14="http://schemas.microsoft.com/office/powerpoint/2010/main" val="10046421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1 – Welcome v2 Test Plan (and screenshot)</a:t>
            </a:r>
            <a:endParaRPr/>
          </a:p>
        </p:txBody>
      </p:sp>
      <p:graphicFrame>
        <p:nvGraphicFramePr>
          <p:cNvPr id="79" name="Google Shape;79;p17"/>
          <p:cNvGraphicFramePr/>
          <p:nvPr>
            <p:extLst>
              <p:ext uri="{D42A27DB-BD31-4B8C-83A1-F6EECF244321}">
                <p14:modId xmlns:p14="http://schemas.microsoft.com/office/powerpoint/2010/main" val="577809711"/>
              </p:ext>
            </p:extLst>
          </p:nvPr>
        </p:nvGraphicFramePr>
        <p:xfrm>
          <a:off x="261452" y="3533554"/>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a:t>Run program to test</a:t>
                      </a:r>
                      <a:endParaRPr sz="1800"/>
                    </a:p>
                  </a:txBody>
                  <a:tcPr marL="91425" marR="91425" marT="91425" marB="91425"/>
                </a:tc>
                <a:tc>
                  <a:txBody>
                    <a:bodyPr/>
                    <a:lstStyle/>
                    <a:p>
                      <a:pPr lvl="0" algn="l">
                        <a:lnSpc>
                          <a:spcPct val="100000"/>
                        </a:lnSpc>
                        <a:spcBef>
                          <a:spcPts val="0"/>
                        </a:spcBef>
                        <a:spcAft>
                          <a:spcPts val="0"/>
                        </a:spcAft>
                        <a:buNone/>
                      </a:pPr>
                      <a:r>
                        <a:rPr lang="en-NZ" sz="1800" b="0" i="0" u="none" strike="noStrike" noProof="0">
                          <a:latin typeface="Arial"/>
                        </a:rPr>
                        <a:t>Main and welcome run correctly.</a:t>
                      </a:r>
                    </a:p>
                    <a:p>
                      <a:pPr lvl="0" algn="l">
                        <a:lnSpc>
                          <a:spcPct val="100000"/>
                        </a:lnSpc>
                        <a:spcBef>
                          <a:spcPts val="0"/>
                        </a:spcBef>
                        <a:spcAft>
                          <a:spcPts val="0"/>
                        </a:spcAft>
                        <a:buNone/>
                      </a:pPr>
                      <a:r>
                        <a:rPr lang="en-NZ" sz="1800" b="0" i="0" u="none" strike="noStrike" noProof="0">
                          <a:latin typeface="Arial"/>
                        </a:rPr>
                        <a:t>Welcome message prints with random name</a:t>
                      </a:r>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4BD76B44-8EF1-0A30-69B1-CD450A20970E}"/>
              </a:ext>
            </a:extLst>
          </p:cNvPr>
          <p:cNvPicPr>
            <a:picLocks noChangeAspect="1"/>
          </p:cNvPicPr>
          <p:nvPr/>
        </p:nvPicPr>
        <p:blipFill>
          <a:blip r:embed="rId3"/>
          <a:stretch>
            <a:fillRect/>
          </a:stretch>
        </p:blipFill>
        <p:spPr>
          <a:xfrm>
            <a:off x="657013" y="1419809"/>
            <a:ext cx="2421277" cy="1996491"/>
          </a:xfrm>
          <a:prstGeom prst="rect">
            <a:avLst/>
          </a:prstGeom>
        </p:spPr>
      </p:pic>
      <p:pic>
        <p:nvPicPr>
          <p:cNvPr id="4" name="Picture 3" descr="Text&#10;&#10;Description automatically generated">
            <a:extLst>
              <a:ext uri="{FF2B5EF4-FFF2-40B4-BE49-F238E27FC236}">
                <a16:creationId xmlns:a16="http://schemas.microsoft.com/office/drawing/2014/main" id="{6390F317-E3E7-C9FD-A56F-B90E521DE4D2}"/>
              </a:ext>
            </a:extLst>
          </p:cNvPr>
          <p:cNvPicPr>
            <a:picLocks noChangeAspect="1"/>
          </p:cNvPicPr>
          <p:nvPr/>
        </p:nvPicPr>
        <p:blipFill>
          <a:blip r:embed="rId4"/>
          <a:stretch>
            <a:fillRect/>
          </a:stretch>
        </p:blipFill>
        <p:spPr>
          <a:xfrm>
            <a:off x="3288031" y="1535571"/>
            <a:ext cx="5555361" cy="726299"/>
          </a:xfrm>
          <a:prstGeom prst="rect">
            <a:avLst/>
          </a:prstGeom>
        </p:spPr>
      </p:pic>
    </p:spTree>
    <p:extLst>
      <p:ext uri="{BB962C8B-B14F-4D97-AF65-F5344CB8AC3E}">
        <p14:creationId xmlns:p14="http://schemas.microsoft.com/office/powerpoint/2010/main" val="1628640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CFC6D-1627-A6D4-6B9E-2DE3E54A2279}"/>
              </a:ext>
            </a:extLst>
          </p:cNvPr>
          <p:cNvSpPr>
            <a:spLocks noGrp="1"/>
          </p:cNvSpPr>
          <p:nvPr>
            <p:ph type="title"/>
          </p:nvPr>
        </p:nvSpPr>
        <p:spPr>
          <a:xfrm>
            <a:off x="311700" y="283660"/>
            <a:ext cx="8520600" cy="572700"/>
          </a:xfrm>
        </p:spPr>
        <p:txBody>
          <a:bodyPr/>
          <a:lstStyle/>
          <a:p>
            <a:r>
              <a:rPr lang="en-US"/>
              <a:t> Decomposition 1 (Trello Screen Shot)</a:t>
            </a:r>
          </a:p>
        </p:txBody>
      </p:sp>
      <p:pic>
        <p:nvPicPr>
          <p:cNvPr id="4" name="Picture 4" descr="Graphical user interface, application, Word&#10;&#10;Description automatically generated">
            <a:extLst>
              <a:ext uri="{FF2B5EF4-FFF2-40B4-BE49-F238E27FC236}">
                <a16:creationId xmlns:a16="http://schemas.microsoft.com/office/drawing/2014/main" id="{B78A35E8-02B5-3F7F-BF12-FC86BCB7B2F6}"/>
              </a:ext>
            </a:extLst>
          </p:cNvPr>
          <p:cNvPicPr>
            <a:picLocks noChangeAspect="1"/>
          </p:cNvPicPr>
          <p:nvPr/>
        </p:nvPicPr>
        <p:blipFill>
          <a:blip r:embed="rId2"/>
          <a:stretch>
            <a:fillRect/>
          </a:stretch>
        </p:blipFill>
        <p:spPr>
          <a:xfrm>
            <a:off x="1694330" y="890321"/>
            <a:ext cx="5896534" cy="4216745"/>
          </a:xfrm>
          <a:prstGeom prst="rect">
            <a:avLst/>
          </a:prstGeom>
        </p:spPr>
      </p:pic>
    </p:spTree>
    <p:extLst>
      <p:ext uri="{BB962C8B-B14F-4D97-AF65-F5344CB8AC3E}">
        <p14:creationId xmlns:p14="http://schemas.microsoft.com/office/powerpoint/2010/main" val="11728677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(Trello screenshot)</a:t>
            </a:r>
            <a:endParaRPr/>
          </a:p>
        </p:txBody>
      </p:sp>
      <p:pic>
        <p:nvPicPr>
          <p:cNvPr id="3" name="Picture 2">
            <a:extLst>
              <a:ext uri="{FF2B5EF4-FFF2-40B4-BE49-F238E27FC236}">
                <a16:creationId xmlns:a16="http://schemas.microsoft.com/office/drawing/2014/main" id="{4DB4DFF6-2AA9-D86D-6BE0-C1CFA6A90862}"/>
              </a:ext>
            </a:extLst>
          </p:cNvPr>
          <p:cNvPicPr>
            <a:picLocks noChangeAspect="1"/>
          </p:cNvPicPr>
          <p:nvPr/>
        </p:nvPicPr>
        <p:blipFill>
          <a:blip r:embed="rId3"/>
          <a:stretch>
            <a:fillRect/>
          </a:stretch>
        </p:blipFill>
        <p:spPr>
          <a:xfrm>
            <a:off x="311700" y="1531238"/>
            <a:ext cx="8335780" cy="2505667"/>
          </a:xfrm>
          <a:prstGeom prst="rect">
            <a:avLst/>
          </a:prstGeom>
        </p:spPr>
      </p:pic>
    </p:spTree>
    <p:extLst>
      <p:ext uri="{BB962C8B-B14F-4D97-AF65-F5344CB8AC3E}">
        <p14:creationId xmlns:p14="http://schemas.microsoft.com/office/powerpoint/2010/main" val="20950031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v2</a:t>
            </a:r>
            <a:endParaRPr/>
          </a:p>
        </p:txBody>
      </p:sp>
      <p:pic>
        <p:nvPicPr>
          <p:cNvPr id="4" name="Picture 3">
            <a:extLst>
              <a:ext uri="{FF2B5EF4-FFF2-40B4-BE49-F238E27FC236}">
                <a16:creationId xmlns:a16="http://schemas.microsoft.com/office/drawing/2014/main" id="{CF60C6C1-0AB0-E112-4EF5-CC80603B4BF0}"/>
              </a:ext>
            </a:extLst>
          </p:cNvPr>
          <p:cNvPicPr>
            <a:picLocks noChangeAspect="1"/>
          </p:cNvPicPr>
          <p:nvPr/>
        </p:nvPicPr>
        <p:blipFill>
          <a:blip r:embed="rId3"/>
          <a:stretch>
            <a:fillRect/>
          </a:stretch>
        </p:blipFill>
        <p:spPr>
          <a:xfrm>
            <a:off x="622900" y="1128775"/>
            <a:ext cx="8087854" cy="3658111"/>
          </a:xfrm>
          <a:prstGeom prst="rect">
            <a:avLst/>
          </a:prstGeom>
        </p:spPr>
      </p:pic>
    </p:spTree>
    <p:extLst>
      <p:ext uri="{BB962C8B-B14F-4D97-AF65-F5344CB8AC3E}">
        <p14:creationId xmlns:p14="http://schemas.microsoft.com/office/powerpoint/2010/main" val="10310467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699" y="27056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 Test Plan v1(?and screenshot)</a:t>
            </a:r>
            <a:endParaRPr/>
          </a:p>
        </p:txBody>
      </p:sp>
      <p:graphicFrame>
        <p:nvGraphicFramePr>
          <p:cNvPr id="79" name="Google Shape;79;p17"/>
          <p:cNvGraphicFramePr/>
          <p:nvPr>
            <p:extLst>
              <p:ext uri="{D42A27DB-BD31-4B8C-83A1-F6EECF244321}">
                <p14:modId xmlns:p14="http://schemas.microsoft.com/office/powerpoint/2010/main" val="603355422"/>
              </p:ext>
            </p:extLst>
          </p:nvPr>
        </p:nvGraphicFramePr>
        <p:xfrm>
          <a:off x="213142" y="3589080"/>
          <a:ext cx="8520600" cy="106674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If c is entered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If d is entered program prints delivery</a:t>
                      </a:r>
                      <a:r>
                        <a:rPr lang="en-US" sz="1400" b="0" i="0" u="none" strike="noStrike" cap="none">
                          <a:solidFill>
                            <a:srgbClr val="000000"/>
                          </a:solidFill>
                          <a:effectLst/>
                          <a:latin typeface="Arial"/>
                          <a:ea typeface="Arial"/>
                          <a:cs typeface="Arial"/>
                          <a:sym typeface="Arial"/>
                        </a:rPr>
                        <a:t>​</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A7198EF8-2B81-E035-3B18-820FB2C7A90F}"/>
              </a:ext>
            </a:extLst>
          </p:cNvPr>
          <p:cNvPicPr>
            <a:picLocks noChangeAspect="1"/>
          </p:cNvPicPr>
          <p:nvPr/>
        </p:nvPicPr>
        <p:blipFill>
          <a:blip r:embed="rId3"/>
          <a:stretch>
            <a:fillRect/>
          </a:stretch>
        </p:blipFill>
        <p:spPr>
          <a:xfrm>
            <a:off x="4571999" y="1504495"/>
            <a:ext cx="4416213" cy="1629511"/>
          </a:xfrm>
          <a:prstGeom prst="rect">
            <a:avLst/>
          </a:prstGeom>
        </p:spPr>
      </p:pic>
      <p:pic>
        <p:nvPicPr>
          <p:cNvPr id="5" name="Picture 4">
            <a:extLst>
              <a:ext uri="{FF2B5EF4-FFF2-40B4-BE49-F238E27FC236}">
                <a16:creationId xmlns:a16="http://schemas.microsoft.com/office/drawing/2014/main" id="{CFC09E8D-F2B6-7EF7-49EE-46E6FC408015}"/>
              </a:ext>
            </a:extLst>
          </p:cNvPr>
          <p:cNvPicPr>
            <a:picLocks noChangeAspect="1"/>
          </p:cNvPicPr>
          <p:nvPr/>
        </p:nvPicPr>
        <p:blipFill>
          <a:blip r:embed="rId4"/>
          <a:stretch>
            <a:fillRect/>
          </a:stretch>
        </p:blipFill>
        <p:spPr>
          <a:xfrm>
            <a:off x="213141" y="1298341"/>
            <a:ext cx="4182751" cy="2145822"/>
          </a:xfrm>
          <a:prstGeom prst="rect">
            <a:avLst/>
          </a:prstGeom>
        </p:spPr>
      </p:pic>
    </p:spTree>
    <p:extLst>
      <p:ext uri="{BB962C8B-B14F-4D97-AF65-F5344CB8AC3E}">
        <p14:creationId xmlns:p14="http://schemas.microsoft.com/office/powerpoint/2010/main" val="2116980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 Test Plan v2(?and screenshot)</a:t>
            </a:r>
            <a:endParaRPr/>
          </a:p>
        </p:txBody>
      </p:sp>
      <p:graphicFrame>
        <p:nvGraphicFramePr>
          <p:cNvPr id="79" name="Google Shape;79;p17"/>
          <p:cNvGraphicFramePr/>
          <p:nvPr>
            <p:extLst>
              <p:ext uri="{D42A27DB-BD31-4B8C-83A1-F6EECF244321}">
                <p14:modId xmlns:p14="http://schemas.microsoft.com/office/powerpoint/2010/main" val="1004445317"/>
              </p:ext>
            </p:extLst>
          </p:nvPr>
        </p:nvGraphicFramePr>
        <p:xfrm>
          <a:off x="213142" y="3589080"/>
          <a:ext cx="8520600" cy="12801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Enter c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Enter d program prints delivery</a:t>
                      </a:r>
                      <a:r>
                        <a:rPr lang="en-US" sz="1400" b="0" i="0" u="none" strike="noStrike" cap="none">
                          <a:solidFill>
                            <a:srgbClr val="000000"/>
                          </a:solidFill>
                          <a:effectLst/>
                          <a:latin typeface="Arial"/>
                          <a:ea typeface="Arial"/>
                          <a:cs typeface="Arial"/>
                          <a:sym typeface="Arial"/>
                        </a:rPr>
                        <a:t>​</a:t>
                      </a:r>
                    </a:p>
                    <a:p>
                      <a:pPr rtl="0" fontAlgn="base"/>
                      <a:r>
                        <a:rPr lang="en-NZ" sz="1400" b="0" i="0" u="none" strike="noStrike" cap="none">
                          <a:solidFill>
                            <a:srgbClr val="000000"/>
                          </a:solidFill>
                          <a:effectLst/>
                          <a:latin typeface="Arial"/>
                          <a:ea typeface="Arial"/>
                          <a:cs typeface="Arial"/>
                          <a:sym typeface="Arial"/>
                        </a:rPr>
                        <a:t>Enter invalid program prints error message</a:t>
                      </a:r>
                      <a:endParaRPr lang="en-US" sz="1400" b="0" i="0" u="none" strike="noStrike" cap="none">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05DE6E25-A8A5-2DAB-22AB-687D9D2A1479}"/>
              </a:ext>
            </a:extLst>
          </p:cNvPr>
          <p:cNvPicPr>
            <a:picLocks noChangeAspect="1"/>
          </p:cNvPicPr>
          <p:nvPr/>
        </p:nvPicPr>
        <p:blipFill>
          <a:blip r:embed="rId3"/>
          <a:stretch>
            <a:fillRect/>
          </a:stretch>
        </p:blipFill>
        <p:spPr>
          <a:xfrm>
            <a:off x="675204" y="1273855"/>
            <a:ext cx="3193214" cy="1990891"/>
          </a:xfrm>
          <a:prstGeom prst="rect">
            <a:avLst/>
          </a:prstGeom>
        </p:spPr>
      </p:pic>
      <p:pic>
        <p:nvPicPr>
          <p:cNvPr id="5" name="Picture 4">
            <a:extLst>
              <a:ext uri="{FF2B5EF4-FFF2-40B4-BE49-F238E27FC236}">
                <a16:creationId xmlns:a16="http://schemas.microsoft.com/office/drawing/2014/main" id="{130ABE14-A724-81E0-D326-FC67529CBE29}"/>
              </a:ext>
            </a:extLst>
          </p:cNvPr>
          <p:cNvPicPr>
            <a:picLocks noChangeAspect="1"/>
          </p:cNvPicPr>
          <p:nvPr/>
        </p:nvPicPr>
        <p:blipFill>
          <a:blip r:embed="rId4"/>
          <a:stretch>
            <a:fillRect/>
          </a:stretch>
        </p:blipFill>
        <p:spPr>
          <a:xfrm>
            <a:off x="4104640" y="1273856"/>
            <a:ext cx="4490624" cy="1871094"/>
          </a:xfrm>
          <a:prstGeom prst="rect">
            <a:avLst/>
          </a:prstGeom>
        </p:spPr>
      </p:pic>
    </p:spTree>
    <p:extLst>
      <p:ext uri="{BB962C8B-B14F-4D97-AF65-F5344CB8AC3E}">
        <p14:creationId xmlns:p14="http://schemas.microsoft.com/office/powerpoint/2010/main" val="5685059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v3 Trello</a:t>
            </a:r>
            <a:endParaRPr/>
          </a:p>
        </p:txBody>
      </p:sp>
      <p:pic>
        <p:nvPicPr>
          <p:cNvPr id="3" name="Picture 2">
            <a:extLst>
              <a:ext uri="{FF2B5EF4-FFF2-40B4-BE49-F238E27FC236}">
                <a16:creationId xmlns:a16="http://schemas.microsoft.com/office/drawing/2014/main" id="{5E504409-69AF-2105-7888-363595439478}"/>
              </a:ext>
            </a:extLst>
          </p:cNvPr>
          <p:cNvPicPr>
            <a:picLocks noChangeAspect="1"/>
          </p:cNvPicPr>
          <p:nvPr/>
        </p:nvPicPr>
        <p:blipFill>
          <a:blip r:embed="rId3"/>
          <a:stretch>
            <a:fillRect/>
          </a:stretch>
        </p:blipFill>
        <p:spPr>
          <a:xfrm>
            <a:off x="167608" y="1152327"/>
            <a:ext cx="8808783" cy="3081006"/>
          </a:xfrm>
          <a:prstGeom prst="rect">
            <a:avLst/>
          </a:prstGeom>
        </p:spPr>
      </p:pic>
    </p:spTree>
    <p:extLst>
      <p:ext uri="{BB962C8B-B14F-4D97-AF65-F5344CB8AC3E}">
        <p14:creationId xmlns:p14="http://schemas.microsoft.com/office/powerpoint/2010/main" val="5868995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 Test Plan v3(?and screenshot)</a:t>
            </a:r>
            <a:endParaRPr/>
          </a:p>
        </p:txBody>
      </p:sp>
      <p:graphicFrame>
        <p:nvGraphicFramePr>
          <p:cNvPr id="79" name="Google Shape;79;p17"/>
          <p:cNvGraphicFramePr/>
          <p:nvPr>
            <p:extLst>
              <p:ext uri="{D42A27DB-BD31-4B8C-83A1-F6EECF244321}">
                <p14:modId xmlns:p14="http://schemas.microsoft.com/office/powerpoint/2010/main" val="2272781531"/>
              </p:ext>
            </p:extLst>
          </p:nvPr>
        </p:nvGraphicFramePr>
        <p:xfrm>
          <a:off x="213142" y="3589080"/>
          <a:ext cx="8520600" cy="12801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Enter 1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Enter 2 program prints delivery</a:t>
                      </a:r>
                      <a:r>
                        <a:rPr lang="en-US" sz="1400" b="0" i="0" u="none" strike="noStrike" cap="none">
                          <a:solidFill>
                            <a:srgbClr val="000000"/>
                          </a:solidFill>
                          <a:effectLst/>
                          <a:latin typeface="Arial"/>
                          <a:ea typeface="Arial"/>
                          <a:cs typeface="Arial"/>
                          <a:sym typeface="Arial"/>
                        </a:rPr>
                        <a:t>​</a:t>
                      </a:r>
                    </a:p>
                    <a:p>
                      <a:pPr rtl="0" fontAlgn="base"/>
                      <a:r>
                        <a:rPr lang="en-NZ" sz="1400" b="0" i="0" u="none" strike="noStrike" cap="none">
                          <a:solidFill>
                            <a:srgbClr val="000000"/>
                          </a:solidFill>
                          <a:effectLst/>
                          <a:latin typeface="Arial"/>
                          <a:ea typeface="Arial"/>
                          <a:cs typeface="Arial"/>
                          <a:sym typeface="Arial"/>
                        </a:rPr>
                        <a:t>Enter invalid, program prints value message</a:t>
                      </a:r>
                      <a:endParaRPr lang="en-US" sz="1400" b="0" i="0" u="none" strike="noStrike" cap="none">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1B6BAFF9-11C6-9828-FBF5-B6C81C52CEBF}"/>
              </a:ext>
            </a:extLst>
          </p:cNvPr>
          <p:cNvPicPr>
            <a:picLocks noChangeAspect="1"/>
          </p:cNvPicPr>
          <p:nvPr/>
        </p:nvPicPr>
        <p:blipFill>
          <a:blip r:embed="rId3"/>
          <a:stretch>
            <a:fillRect/>
          </a:stretch>
        </p:blipFill>
        <p:spPr>
          <a:xfrm>
            <a:off x="4950853" y="1263000"/>
            <a:ext cx="3274178" cy="2326080"/>
          </a:xfrm>
          <a:prstGeom prst="rect">
            <a:avLst/>
          </a:prstGeom>
        </p:spPr>
      </p:pic>
      <p:pic>
        <p:nvPicPr>
          <p:cNvPr id="5" name="Picture 4">
            <a:extLst>
              <a:ext uri="{FF2B5EF4-FFF2-40B4-BE49-F238E27FC236}">
                <a16:creationId xmlns:a16="http://schemas.microsoft.com/office/drawing/2014/main" id="{2FCA8EFC-B7C1-2F7F-B650-2751B048E014}"/>
              </a:ext>
            </a:extLst>
          </p:cNvPr>
          <p:cNvPicPr>
            <a:picLocks noChangeAspect="1"/>
          </p:cNvPicPr>
          <p:nvPr/>
        </p:nvPicPr>
        <p:blipFill>
          <a:blip r:embed="rId4"/>
          <a:stretch>
            <a:fillRect/>
          </a:stretch>
        </p:blipFill>
        <p:spPr>
          <a:xfrm>
            <a:off x="311700" y="990380"/>
            <a:ext cx="4366597" cy="2353425"/>
          </a:xfrm>
          <a:prstGeom prst="rect">
            <a:avLst/>
          </a:prstGeom>
        </p:spPr>
      </p:pic>
    </p:spTree>
    <p:extLst>
      <p:ext uri="{BB962C8B-B14F-4D97-AF65-F5344CB8AC3E}">
        <p14:creationId xmlns:p14="http://schemas.microsoft.com/office/powerpoint/2010/main" val="17115357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153656" y="300567"/>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v4 (Trello Screenshot)</a:t>
            </a:r>
            <a:endParaRPr/>
          </a:p>
        </p:txBody>
      </p:sp>
      <p:pic>
        <p:nvPicPr>
          <p:cNvPr id="2" name="Picture 1">
            <a:extLst>
              <a:ext uri="{FF2B5EF4-FFF2-40B4-BE49-F238E27FC236}">
                <a16:creationId xmlns:a16="http://schemas.microsoft.com/office/drawing/2014/main" id="{17B49379-532F-BC75-CE91-D648D0623E72}"/>
              </a:ext>
            </a:extLst>
          </p:cNvPr>
          <p:cNvPicPr>
            <a:picLocks noChangeAspect="1"/>
          </p:cNvPicPr>
          <p:nvPr/>
        </p:nvPicPr>
        <p:blipFill>
          <a:blip r:embed="rId3"/>
          <a:stretch>
            <a:fillRect/>
          </a:stretch>
        </p:blipFill>
        <p:spPr>
          <a:xfrm>
            <a:off x="222543" y="1401979"/>
            <a:ext cx="8698913" cy="3440954"/>
          </a:xfrm>
          <a:prstGeom prst="rect">
            <a:avLst/>
          </a:prstGeom>
        </p:spPr>
      </p:pic>
    </p:spTree>
    <p:extLst>
      <p:ext uri="{BB962C8B-B14F-4D97-AF65-F5344CB8AC3E}">
        <p14:creationId xmlns:p14="http://schemas.microsoft.com/office/powerpoint/2010/main" val="42943211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 Test Plan v4(?and screenshot)</a:t>
            </a:r>
            <a:endParaRPr/>
          </a:p>
        </p:txBody>
      </p:sp>
      <p:graphicFrame>
        <p:nvGraphicFramePr>
          <p:cNvPr id="79" name="Google Shape;79;p17"/>
          <p:cNvGraphicFramePr/>
          <p:nvPr>
            <p:extLst>
              <p:ext uri="{D42A27DB-BD31-4B8C-83A1-F6EECF244321}">
                <p14:modId xmlns:p14="http://schemas.microsoft.com/office/powerpoint/2010/main" val="2331896698"/>
              </p:ext>
            </p:extLst>
          </p:nvPr>
        </p:nvGraphicFramePr>
        <p:xfrm>
          <a:off x="213142" y="3589080"/>
          <a:ext cx="8520600" cy="14934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Enter 1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Enter 2 program prints delivery</a:t>
                      </a:r>
                      <a:r>
                        <a:rPr lang="en-US" sz="1400" b="0" i="0" u="none" strike="noStrike" cap="none">
                          <a:solidFill>
                            <a:srgbClr val="000000"/>
                          </a:solidFill>
                          <a:effectLst/>
                          <a:latin typeface="Arial"/>
                          <a:ea typeface="Arial"/>
                          <a:cs typeface="Arial"/>
                          <a:sym typeface="Arial"/>
                        </a:rPr>
                        <a:t>​</a:t>
                      </a:r>
                    </a:p>
                    <a:p>
                      <a:pPr rtl="0" fontAlgn="base"/>
                      <a:r>
                        <a:rPr lang="en-NZ" sz="1400" b="0" i="0" u="none" strike="noStrike" cap="none">
                          <a:solidFill>
                            <a:srgbClr val="000000"/>
                          </a:solidFill>
                          <a:effectLst/>
                          <a:latin typeface="Arial"/>
                          <a:ea typeface="Arial"/>
                          <a:cs typeface="Arial"/>
                          <a:sym typeface="Arial"/>
                        </a:rPr>
                        <a:t>Enter invalid, program prints value error and asks for input </a:t>
                      </a:r>
                      <a:r>
                        <a:rPr lang="en-NZ" sz="1400" b="0" i="0" u="none" strike="noStrike" cap="none" err="1">
                          <a:solidFill>
                            <a:srgbClr val="000000"/>
                          </a:solidFill>
                          <a:effectLst/>
                          <a:latin typeface="Arial"/>
                          <a:ea typeface="Arial"/>
                          <a:cs typeface="Arial"/>
                          <a:sym typeface="Arial"/>
                        </a:rPr>
                        <a:t>agian</a:t>
                      </a:r>
                      <a:endParaRPr lang="en-US" sz="1400" b="0" i="0" u="none" strike="noStrike" cap="none">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7" name="Picture 6">
            <a:extLst>
              <a:ext uri="{FF2B5EF4-FFF2-40B4-BE49-F238E27FC236}">
                <a16:creationId xmlns:a16="http://schemas.microsoft.com/office/drawing/2014/main" id="{CA19AA2D-0B42-A2C3-101D-433D1FE7DAC6}"/>
              </a:ext>
            </a:extLst>
          </p:cNvPr>
          <p:cNvPicPr>
            <a:picLocks noChangeAspect="1"/>
          </p:cNvPicPr>
          <p:nvPr/>
        </p:nvPicPr>
        <p:blipFill>
          <a:blip r:embed="rId3"/>
          <a:stretch>
            <a:fillRect/>
          </a:stretch>
        </p:blipFill>
        <p:spPr>
          <a:xfrm>
            <a:off x="5081823" y="961094"/>
            <a:ext cx="3435669" cy="2627986"/>
          </a:xfrm>
          <a:prstGeom prst="rect">
            <a:avLst/>
          </a:prstGeom>
        </p:spPr>
      </p:pic>
      <p:pic>
        <p:nvPicPr>
          <p:cNvPr id="9" name="Picture 8">
            <a:extLst>
              <a:ext uri="{FF2B5EF4-FFF2-40B4-BE49-F238E27FC236}">
                <a16:creationId xmlns:a16="http://schemas.microsoft.com/office/drawing/2014/main" id="{FD8BD05B-CDB2-25F9-B0E2-3E727186DE78}"/>
              </a:ext>
            </a:extLst>
          </p:cNvPr>
          <p:cNvPicPr>
            <a:picLocks noChangeAspect="1"/>
          </p:cNvPicPr>
          <p:nvPr/>
        </p:nvPicPr>
        <p:blipFill>
          <a:blip r:embed="rId4"/>
          <a:stretch>
            <a:fillRect/>
          </a:stretch>
        </p:blipFill>
        <p:spPr>
          <a:xfrm>
            <a:off x="487325" y="958061"/>
            <a:ext cx="3435669" cy="2627986"/>
          </a:xfrm>
          <a:prstGeom prst="rect">
            <a:avLst/>
          </a:prstGeom>
        </p:spPr>
      </p:pic>
    </p:spTree>
    <p:extLst>
      <p:ext uri="{BB962C8B-B14F-4D97-AF65-F5344CB8AC3E}">
        <p14:creationId xmlns:p14="http://schemas.microsoft.com/office/powerpoint/2010/main" val="444541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153656" y="300567"/>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Delivery/ click and collect Menu v4 (Trello Screenshot)</a:t>
            </a:r>
            <a:endParaRPr/>
          </a:p>
        </p:txBody>
      </p:sp>
      <p:pic>
        <p:nvPicPr>
          <p:cNvPr id="4" name="Picture 3">
            <a:extLst>
              <a:ext uri="{FF2B5EF4-FFF2-40B4-BE49-F238E27FC236}">
                <a16:creationId xmlns:a16="http://schemas.microsoft.com/office/drawing/2014/main" id="{5D2B0E9A-0247-889B-556B-44D1E0B707D3}"/>
              </a:ext>
            </a:extLst>
          </p:cNvPr>
          <p:cNvPicPr>
            <a:picLocks noChangeAspect="1"/>
          </p:cNvPicPr>
          <p:nvPr/>
        </p:nvPicPr>
        <p:blipFill>
          <a:blip r:embed="rId3"/>
          <a:stretch>
            <a:fillRect/>
          </a:stretch>
        </p:blipFill>
        <p:spPr>
          <a:xfrm>
            <a:off x="351921" y="1247924"/>
            <a:ext cx="8654244" cy="3470831"/>
          </a:xfrm>
          <a:prstGeom prst="rect">
            <a:avLst/>
          </a:prstGeom>
        </p:spPr>
      </p:pic>
    </p:spTree>
    <p:extLst>
      <p:ext uri="{BB962C8B-B14F-4D97-AF65-F5344CB8AC3E}">
        <p14:creationId xmlns:p14="http://schemas.microsoft.com/office/powerpoint/2010/main" val="3663529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 Test Plan v4(?and screenshot)</a:t>
            </a:r>
            <a:endParaRPr/>
          </a:p>
        </p:txBody>
      </p:sp>
      <p:graphicFrame>
        <p:nvGraphicFramePr>
          <p:cNvPr id="79" name="Google Shape;79;p17"/>
          <p:cNvGraphicFramePr/>
          <p:nvPr>
            <p:extLst>
              <p:ext uri="{D42A27DB-BD31-4B8C-83A1-F6EECF244321}">
                <p14:modId xmlns:p14="http://schemas.microsoft.com/office/powerpoint/2010/main" val="1100247818"/>
              </p:ext>
            </p:extLst>
          </p:nvPr>
        </p:nvGraphicFramePr>
        <p:xfrm>
          <a:off x="213142" y="3589080"/>
          <a:ext cx="8930858" cy="1493460"/>
        </p:xfrm>
        <a:graphic>
          <a:graphicData uri="http://schemas.openxmlformats.org/drawingml/2006/table">
            <a:tbl>
              <a:tblPr>
                <a:noFill/>
                <a:tableStyleId>{E1099E06-0E6B-448D-9D27-60429F06E6F4}</a:tableStyleId>
              </a:tblPr>
              <a:tblGrid>
                <a:gridCol w="2868725">
                  <a:extLst>
                    <a:ext uri="{9D8B030D-6E8A-4147-A177-3AD203B41FA5}">
                      <a16:colId xmlns:a16="http://schemas.microsoft.com/office/drawing/2014/main" val="20000"/>
                    </a:ext>
                  </a:extLst>
                </a:gridCol>
                <a:gridCol w="6062133">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Enter 1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Enter 2 program prints delivery</a:t>
                      </a:r>
                      <a:r>
                        <a:rPr lang="en-US" sz="1400" b="0" i="0" u="none" strike="noStrike" cap="none">
                          <a:solidFill>
                            <a:srgbClr val="000000"/>
                          </a:solidFill>
                          <a:effectLst/>
                          <a:latin typeface="Arial"/>
                          <a:ea typeface="Arial"/>
                          <a:cs typeface="Arial"/>
                          <a:sym typeface="Arial"/>
                        </a:rPr>
                        <a:t>​</a:t>
                      </a:r>
                    </a:p>
                    <a:p>
                      <a:pPr rtl="0" fontAlgn="base"/>
                      <a:r>
                        <a:rPr lang="en-NZ" sz="1400" b="0" i="0" u="none" strike="noStrike" cap="none">
                          <a:solidFill>
                            <a:srgbClr val="000000"/>
                          </a:solidFill>
                          <a:effectLst/>
                          <a:latin typeface="Arial"/>
                          <a:ea typeface="Arial"/>
                          <a:cs typeface="Arial"/>
                          <a:sym typeface="Arial"/>
                        </a:rPr>
                        <a:t>Enter an invalid entry, the program asks for input again</a:t>
                      </a:r>
                    </a:p>
                    <a:p>
                      <a:pPr rtl="0" fontAlgn="base"/>
                      <a:r>
                        <a:rPr lang="en-NZ" sz="1400" b="0" i="0" u="none" strike="noStrike" cap="none">
                          <a:solidFill>
                            <a:srgbClr val="000000"/>
                          </a:solidFill>
                          <a:effectLst/>
                          <a:latin typeface="Arial"/>
                          <a:ea typeface="Arial"/>
                          <a:cs typeface="Arial"/>
                          <a:sym typeface="Arial"/>
                        </a:rPr>
                        <a:t>Enter a number other than 1 or 2, error message asks for entry again</a:t>
                      </a:r>
                      <a:endParaRPr lang="en-US" sz="1400" b="0" i="0" u="none" strike="noStrike" cap="none">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7" name="Picture 6">
            <a:extLst>
              <a:ext uri="{FF2B5EF4-FFF2-40B4-BE49-F238E27FC236}">
                <a16:creationId xmlns:a16="http://schemas.microsoft.com/office/drawing/2014/main" id="{CA19AA2D-0B42-A2C3-101D-433D1FE7DAC6}"/>
              </a:ext>
            </a:extLst>
          </p:cNvPr>
          <p:cNvPicPr>
            <a:picLocks noChangeAspect="1"/>
          </p:cNvPicPr>
          <p:nvPr/>
        </p:nvPicPr>
        <p:blipFill>
          <a:blip r:embed="rId3"/>
          <a:stretch>
            <a:fillRect/>
          </a:stretch>
        </p:blipFill>
        <p:spPr>
          <a:xfrm>
            <a:off x="5081823" y="961094"/>
            <a:ext cx="2188221" cy="1673797"/>
          </a:xfrm>
          <a:prstGeom prst="rect">
            <a:avLst/>
          </a:prstGeom>
        </p:spPr>
      </p:pic>
      <p:pic>
        <p:nvPicPr>
          <p:cNvPr id="5" name="Picture 4">
            <a:extLst>
              <a:ext uri="{FF2B5EF4-FFF2-40B4-BE49-F238E27FC236}">
                <a16:creationId xmlns:a16="http://schemas.microsoft.com/office/drawing/2014/main" id="{70895897-97F1-9A59-45BB-9DAB9D0E09F5}"/>
              </a:ext>
            </a:extLst>
          </p:cNvPr>
          <p:cNvPicPr>
            <a:picLocks noChangeAspect="1"/>
          </p:cNvPicPr>
          <p:nvPr/>
        </p:nvPicPr>
        <p:blipFill>
          <a:blip r:embed="rId4"/>
          <a:stretch>
            <a:fillRect/>
          </a:stretch>
        </p:blipFill>
        <p:spPr>
          <a:xfrm>
            <a:off x="429942" y="961094"/>
            <a:ext cx="4142058" cy="2570634"/>
          </a:xfrm>
          <a:prstGeom prst="rect">
            <a:avLst/>
          </a:prstGeom>
        </p:spPr>
      </p:pic>
      <p:pic>
        <p:nvPicPr>
          <p:cNvPr id="8" name="Picture 7">
            <a:extLst>
              <a:ext uri="{FF2B5EF4-FFF2-40B4-BE49-F238E27FC236}">
                <a16:creationId xmlns:a16="http://schemas.microsoft.com/office/drawing/2014/main" id="{FE16C8A7-3781-6149-7A02-5BE4AE141455}"/>
              </a:ext>
            </a:extLst>
          </p:cNvPr>
          <p:cNvPicPr>
            <a:picLocks noChangeAspect="1"/>
          </p:cNvPicPr>
          <p:nvPr/>
        </p:nvPicPr>
        <p:blipFill>
          <a:blip r:embed="rId5"/>
          <a:stretch>
            <a:fillRect/>
          </a:stretch>
        </p:blipFill>
        <p:spPr>
          <a:xfrm>
            <a:off x="5081822" y="2629219"/>
            <a:ext cx="3770161" cy="931185"/>
          </a:xfrm>
          <a:prstGeom prst="rect">
            <a:avLst/>
          </a:prstGeom>
        </p:spPr>
      </p:pic>
    </p:spTree>
    <p:extLst>
      <p:ext uri="{BB962C8B-B14F-4D97-AF65-F5344CB8AC3E}">
        <p14:creationId xmlns:p14="http://schemas.microsoft.com/office/powerpoint/2010/main" val="2131389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CFC6D-1627-A6D4-6B9E-2DE3E54A2279}"/>
              </a:ext>
            </a:extLst>
          </p:cNvPr>
          <p:cNvSpPr>
            <a:spLocks noGrp="1"/>
          </p:cNvSpPr>
          <p:nvPr>
            <p:ph type="title"/>
          </p:nvPr>
        </p:nvSpPr>
        <p:spPr>
          <a:xfrm>
            <a:off x="311700" y="283660"/>
            <a:ext cx="8520600" cy="572700"/>
          </a:xfrm>
        </p:spPr>
        <p:txBody>
          <a:bodyPr/>
          <a:lstStyle/>
          <a:p>
            <a:r>
              <a:rPr lang="en-US"/>
              <a:t> Decomposition 2 (Trello Screen Shot)</a:t>
            </a:r>
          </a:p>
        </p:txBody>
      </p:sp>
      <p:pic>
        <p:nvPicPr>
          <p:cNvPr id="3" name="Picture 4" descr="Graphical user interface, application, Word&#10;&#10;Description automatically generated">
            <a:extLst>
              <a:ext uri="{FF2B5EF4-FFF2-40B4-BE49-F238E27FC236}">
                <a16:creationId xmlns:a16="http://schemas.microsoft.com/office/drawing/2014/main" id="{CCB131B0-C6DC-952F-9E30-B355C0F888BB}"/>
              </a:ext>
            </a:extLst>
          </p:cNvPr>
          <p:cNvPicPr>
            <a:picLocks noChangeAspect="1"/>
          </p:cNvPicPr>
          <p:nvPr/>
        </p:nvPicPr>
        <p:blipFill>
          <a:blip r:embed="rId2"/>
          <a:stretch>
            <a:fillRect/>
          </a:stretch>
        </p:blipFill>
        <p:spPr>
          <a:xfrm>
            <a:off x="1566583" y="855920"/>
            <a:ext cx="6084793" cy="4137631"/>
          </a:xfrm>
          <a:prstGeom prst="rect">
            <a:avLst/>
          </a:prstGeom>
        </p:spPr>
      </p:pic>
    </p:spTree>
    <p:extLst>
      <p:ext uri="{BB962C8B-B14F-4D97-AF65-F5344CB8AC3E}">
        <p14:creationId xmlns:p14="http://schemas.microsoft.com/office/powerpoint/2010/main" val="35718001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 Test Plan Intergration into Main(?and screenshot)</a:t>
            </a:r>
            <a:endParaRPr/>
          </a:p>
        </p:txBody>
      </p:sp>
      <p:graphicFrame>
        <p:nvGraphicFramePr>
          <p:cNvPr id="79" name="Google Shape;79;p17"/>
          <p:cNvGraphicFramePr/>
          <p:nvPr>
            <p:extLst>
              <p:ext uri="{D42A27DB-BD31-4B8C-83A1-F6EECF244321}">
                <p14:modId xmlns:p14="http://schemas.microsoft.com/office/powerpoint/2010/main" val="3713949183"/>
              </p:ext>
            </p:extLst>
          </p:nvPr>
        </p:nvGraphicFramePr>
        <p:xfrm>
          <a:off x="213142" y="3338467"/>
          <a:ext cx="8930858" cy="1706820"/>
        </p:xfrm>
        <a:graphic>
          <a:graphicData uri="http://schemas.openxmlformats.org/drawingml/2006/table">
            <a:tbl>
              <a:tblPr>
                <a:noFill/>
                <a:tableStyleId>{E1099E06-0E6B-448D-9D27-60429F06E6F4}</a:tableStyleId>
              </a:tblPr>
              <a:tblGrid>
                <a:gridCol w="2868725">
                  <a:extLst>
                    <a:ext uri="{9D8B030D-6E8A-4147-A177-3AD203B41FA5}">
                      <a16:colId xmlns:a16="http://schemas.microsoft.com/office/drawing/2014/main" val="20000"/>
                    </a:ext>
                  </a:extLst>
                </a:gridCol>
                <a:gridCol w="6062133">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Program</a:t>
                      </a:r>
                      <a:endParaRPr sz="1800"/>
                    </a:p>
                  </a:txBody>
                  <a:tcPr marL="91425" marR="91425" marT="91425" marB="91425"/>
                </a:tc>
                <a:tc>
                  <a:txBody>
                    <a:bodyPr/>
                    <a:lstStyle/>
                    <a:p>
                      <a:pPr rtl="0" fontAlgn="base"/>
                      <a:r>
                        <a:rPr lang="en-NZ" sz="1400" b="0" i="0" u="none" strike="noStrike" cap="none">
                          <a:solidFill>
                            <a:srgbClr val="000000"/>
                          </a:solidFill>
                          <a:effectLst/>
                          <a:latin typeface="Arial"/>
                          <a:ea typeface="Arial"/>
                          <a:cs typeface="Arial"/>
                          <a:sym typeface="Arial"/>
                        </a:rPr>
                        <a:t>Enter 1 program prints click and collect</a:t>
                      </a:r>
                      <a:endParaRPr lang="en-US" sz="1400" b="0" i="0" u="none" strike="noStrike" cap="none">
                        <a:solidFill>
                          <a:srgbClr val="000000"/>
                        </a:solidFill>
                        <a:effectLst/>
                        <a:latin typeface="Arial"/>
                        <a:ea typeface="Arial"/>
                        <a:cs typeface="Arial"/>
                        <a:sym typeface="Arial"/>
                      </a:endParaRPr>
                    </a:p>
                    <a:p>
                      <a:pPr rtl="0" fontAlgn="base"/>
                      <a:r>
                        <a:rPr lang="en-NZ" sz="1400" b="0" i="0" u="none" strike="noStrike" cap="none">
                          <a:solidFill>
                            <a:srgbClr val="000000"/>
                          </a:solidFill>
                          <a:effectLst/>
                          <a:latin typeface="Arial"/>
                          <a:ea typeface="Arial"/>
                          <a:cs typeface="Arial"/>
                          <a:sym typeface="Arial"/>
                        </a:rPr>
                        <a:t>Enter 2 program prints delivery</a:t>
                      </a:r>
                      <a:r>
                        <a:rPr lang="en-US" sz="1400" b="0" i="0" u="none" strike="noStrike" cap="none">
                          <a:solidFill>
                            <a:srgbClr val="000000"/>
                          </a:solidFill>
                          <a:effectLst/>
                          <a:latin typeface="Arial"/>
                          <a:ea typeface="Arial"/>
                          <a:cs typeface="Arial"/>
                          <a:sym typeface="Arial"/>
                        </a:rPr>
                        <a:t>​</a:t>
                      </a:r>
                    </a:p>
                    <a:p>
                      <a:pPr rtl="0" fontAlgn="base"/>
                      <a:r>
                        <a:rPr lang="en-NZ" sz="1400" b="0" i="0" u="none" strike="noStrike" cap="none">
                          <a:solidFill>
                            <a:srgbClr val="000000"/>
                          </a:solidFill>
                          <a:effectLst/>
                          <a:latin typeface="Arial"/>
                          <a:ea typeface="Arial"/>
                          <a:cs typeface="Arial"/>
                          <a:sym typeface="Arial"/>
                        </a:rPr>
                        <a:t>Enter an invalid entry, the program asks for input again</a:t>
                      </a:r>
                    </a:p>
                    <a:p>
                      <a:pPr rtl="0" fontAlgn="base"/>
                      <a:r>
                        <a:rPr lang="en-NZ" sz="1400" b="0" i="0" u="none" strike="noStrike" cap="none">
                          <a:solidFill>
                            <a:srgbClr val="000000"/>
                          </a:solidFill>
                          <a:effectLst/>
                          <a:latin typeface="Arial"/>
                          <a:ea typeface="Arial"/>
                          <a:cs typeface="Arial"/>
                          <a:sym typeface="Arial"/>
                        </a:rPr>
                        <a:t>Enter a number other than 1 or 2, error message asks for entry again</a:t>
                      </a:r>
                    </a:p>
                    <a:p>
                      <a:pPr rtl="0" fontAlgn="base"/>
                      <a:r>
                        <a:rPr lang="en-NZ" sz="1400" b="0" i="0" u="none" strike="noStrike" cap="none">
                          <a:solidFill>
                            <a:srgbClr val="000000"/>
                          </a:solidFill>
                          <a:effectLst/>
                          <a:latin typeface="Arial"/>
                          <a:ea typeface="Arial"/>
                          <a:cs typeface="Arial"/>
                          <a:sym typeface="Arial"/>
                        </a:rPr>
                        <a:t>Printed everything as expected</a:t>
                      </a:r>
                      <a:endParaRPr lang="en-US" sz="1400" b="0" i="0" u="none" strike="noStrike" cap="none">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304B0B80-0B3D-94D1-7860-830D864735A6}"/>
              </a:ext>
            </a:extLst>
          </p:cNvPr>
          <p:cNvPicPr>
            <a:picLocks noChangeAspect="1"/>
          </p:cNvPicPr>
          <p:nvPr/>
        </p:nvPicPr>
        <p:blipFill>
          <a:blip r:embed="rId3"/>
          <a:stretch>
            <a:fillRect/>
          </a:stretch>
        </p:blipFill>
        <p:spPr>
          <a:xfrm>
            <a:off x="866529" y="1017725"/>
            <a:ext cx="2653037" cy="2116698"/>
          </a:xfrm>
          <a:prstGeom prst="rect">
            <a:avLst/>
          </a:prstGeom>
        </p:spPr>
      </p:pic>
      <p:pic>
        <p:nvPicPr>
          <p:cNvPr id="6" name="Picture 5">
            <a:extLst>
              <a:ext uri="{FF2B5EF4-FFF2-40B4-BE49-F238E27FC236}">
                <a16:creationId xmlns:a16="http://schemas.microsoft.com/office/drawing/2014/main" id="{0B07B1F0-1F3B-49C8-783C-D541083E0B7F}"/>
              </a:ext>
            </a:extLst>
          </p:cNvPr>
          <p:cNvPicPr>
            <a:picLocks noChangeAspect="1"/>
          </p:cNvPicPr>
          <p:nvPr/>
        </p:nvPicPr>
        <p:blipFill>
          <a:blip r:embed="rId4"/>
          <a:stretch>
            <a:fillRect/>
          </a:stretch>
        </p:blipFill>
        <p:spPr>
          <a:xfrm>
            <a:off x="3906081" y="1156783"/>
            <a:ext cx="4772691" cy="1838582"/>
          </a:xfrm>
          <a:prstGeom prst="rect">
            <a:avLst/>
          </a:prstGeom>
        </p:spPr>
      </p:pic>
    </p:spTree>
    <p:extLst>
      <p:ext uri="{BB962C8B-B14F-4D97-AF65-F5344CB8AC3E}">
        <p14:creationId xmlns:p14="http://schemas.microsoft.com/office/powerpoint/2010/main" val="2314415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3 </a:t>
            </a:r>
            <a:r>
              <a:rPr lang="en-NZ"/>
              <a:t>Click and Collect Information v1</a:t>
            </a:r>
            <a:r>
              <a:rPr lang="en"/>
              <a:t> (Trello screenshot) </a:t>
            </a:r>
            <a:endParaRPr/>
          </a:p>
        </p:txBody>
      </p:sp>
      <p:pic>
        <p:nvPicPr>
          <p:cNvPr id="3" name="Picture 2">
            <a:extLst>
              <a:ext uri="{FF2B5EF4-FFF2-40B4-BE49-F238E27FC236}">
                <a16:creationId xmlns:a16="http://schemas.microsoft.com/office/drawing/2014/main" id="{01257187-E926-FD04-3D8F-EE94D8750D05}"/>
              </a:ext>
            </a:extLst>
          </p:cNvPr>
          <p:cNvPicPr>
            <a:picLocks noChangeAspect="1"/>
          </p:cNvPicPr>
          <p:nvPr/>
        </p:nvPicPr>
        <p:blipFill>
          <a:blip r:embed="rId3"/>
          <a:stretch>
            <a:fillRect/>
          </a:stretch>
        </p:blipFill>
        <p:spPr>
          <a:xfrm>
            <a:off x="577698" y="1436793"/>
            <a:ext cx="7324523" cy="3584957"/>
          </a:xfrm>
          <a:prstGeom prst="rect">
            <a:avLst/>
          </a:prstGeom>
        </p:spPr>
      </p:pic>
    </p:spTree>
    <p:extLst>
      <p:ext uri="{BB962C8B-B14F-4D97-AF65-F5344CB8AC3E}">
        <p14:creationId xmlns:p14="http://schemas.microsoft.com/office/powerpoint/2010/main" val="34432633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75327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3 version1  - Test Plan (?and screenshot)</a:t>
            </a:r>
            <a:endParaRPr/>
          </a:p>
        </p:txBody>
      </p:sp>
      <p:graphicFrame>
        <p:nvGraphicFramePr>
          <p:cNvPr id="79" name="Google Shape;79;p17"/>
          <p:cNvGraphicFramePr/>
          <p:nvPr>
            <p:extLst>
              <p:ext uri="{D42A27DB-BD31-4B8C-83A1-F6EECF244321}">
                <p14:modId xmlns:p14="http://schemas.microsoft.com/office/powerpoint/2010/main" val="3858942741"/>
              </p:ext>
            </p:extLst>
          </p:nvPr>
        </p:nvGraphicFramePr>
        <p:xfrm>
          <a:off x="311700" y="3680520"/>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Input name</a:t>
                      </a:r>
                    </a:p>
                    <a:p>
                      <a:pPr marL="0" lvl="0" indent="0" algn="l" rtl="0">
                        <a:spcBef>
                          <a:spcPts val="0"/>
                        </a:spcBef>
                        <a:spcAft>
                          <a:spcPts val="0"/>
                        </a:spcAft>
                        <a:buNone/>
                      </a:pPr>
                      <a:r>
                        <a:rPr lang="en-NZ" sz="1800"/>
                        <a:t>Input phone number</a:t>
                      </a:r>
                    </a:p>
                    <a:p>
                      <a:pPr marL="0" lvl="0" indent="0" algn="l" rtl="0">
                        <a:spcBef>
                          <a:spcPts val="0"/>
                        </a:spcBef>
                        <a:spcAft>
                          <a:spcPts val="0"/>
                        </a:spcAft>
                        <a:buNone/>
                      </a:pPr>
                      <a:r>
                        <a:rPr lang="en-NZ" sz="1800"/>
                        <a:t>Left input blank</a:t>
                      </a:r>
                      <a:endParaRPr sz="1800"/>
                    </a:p>
                  </a:txBody>
                  <a:tcPr marL="91425" marR="91425" marT="91425" marB="91425"/>
                </a:tc>
                <a:tc>
                  <a:txBody>
                    <a:bodyPr/>
                    <a:lstStyle/>
                    <a:p>
                      <a:pPr marL="0" lvl="0" indent="0" algn="l" rtl="0">
                        <a:spcBef>
                          <a:spcPts val="0"/>
                        </a:spcBef>
                        <a:spcAft>
                          <a:spcPts val="0"/>
                        </a:spcAft>
                        <a:buNone/>
                      </a:pPr>
                      <a:r>
                        <a:rPr lang="en-NZ" sz="1800"/>
                        <a:t>Printed name correctly </a:t>
                      </a:r>
                    </a:p>
                    <a:p>
                      <a:pPr marL="0" lvl="0" indent="0" algn="l" rtl="0">
                        <a:spcBef>
                          <a:spcPts val="0"/>
                        </a:spcBef>
                        <a:spcAft>
                          <a:spcPts val="0"/>
                        </a:spcAft>
                        <a:buNone/>
                      </a:pPr>
                      <a:r>
                        <a:rPr lang="en-NZ" sz="1800"/>
                        <a:t>Printed phone number</a:t>
                      </a:r>
                    </a:p>
                    <a:p>
                      <a:pPr marL="0" lvl="0" indent="0" algn="l" rtl="0">
                        <a:spcBef>
                          <a:spcPts val="0"/>
                        </a:spcBef>
                        <a:spcAft>
                          <a:spcPts val="0"/>
                        </a:spcAft>
                        <a:buNone/>
                      </a:pPr>
                      <a:r>
                        <a:rPr lang="en-NZ" sz="1800"/>
                        <a:t>Accepted blank and printed blank input</a:t>
                      </a: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BC821B2-1AEE-C87C-362B-B596E74F1704}"/>
              </a:ext>
            </a:extLst>
          </p:cNvPr>
          <p:cNvPicPr>
            <a:picLocks noChangeAspect="1"/>
          </p:cNvPicPr>
          <p:nvPr/>
        </p:nvPicPr>
        <p:blipFill>
          <a:blip r:embed="rId3"/>
          <a:stretch>
            <a:fillRect/>
          </a:stretch>
        </p:blipFill>
        <p:spPr>
          <a:xfrm>
            <a:off x="5200251" y="1135981"/>
            <a:ext cx="3191320" cy="1991003"/>
          </a:xfrm>
          <a:prstGeom prst="rect">
            <a:avLst/>
          </a:prstGeom>
        </p:spPr>
      </p:pic>
      <p:pic>
        <p:nvPicPr>
          <p:cNvPr id="5" name="Picture 4">
            <a:extLst>
              <a:ext uri="{FF2B5EF4-FFF2-40B4-BE49-F238E27FC236}">
                <a16:creationId xmlns:a16="http://schemas.microsoft.com/office/drawing/2014/main" id="{1B29DAD7-114E-E535-303F-669A4969481B}"/>
              </a:ext>
            </a:extLst>
          </p:cNvPr>
          <p:cNvPicPr>
            <a:picLocks noChangeAspect="1"/>
          </p:cNvPicPr>
          <p:nvPr/>
        </p:nvPicPr>
        <p:blipFill>
          <a:blip r:embed="rId4"/>
          <a:stretch>
            <a:fillRect/>
          </a:stretch>
        </p:blipFill>
        <p:spPr>
          <a:xfrm>
            <a:off x="497986" y="1063495"/>
            <a:ext cx="4467849" cy="2429214"/>
          </a:xfrm>
          <a:prstGeom prst="rect">
            <a:avLst/>
          </a:prstGeom>
        </p:spPr>
      </p:pic>
    </p:spTree>
    <p:extLst>
      <p:ext uri="{BB962C8B-B14F-4D97-AF65-F5344CB8AC3E}">
        <p14:creationId xmlns:p14="http://schemas.microsoft.com/office/powerpoint/2010/main" val="32977527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a:t>Component 3 Click and Collect info v2</a:t>
            </a:r>
            <a:r>
              <a:rPr lang="en"/>
              <a:t>(Trello screenshot) </a:t>
            </a:r>
            <a:endParaRPr/>
          </a:p>
        </p:txBody>
      </p:sp>
      <p:pic>
        <p:nvPicPr>
          <p:cNvPr id="4" name="Picture 3">
            <a:extLst>
              <a:ext uri="{FF2B5EF4-FFF2-40B4-BE49-F238E27FC236}">
                <a16:creationId xmlns:a16="http://schemas.microsoft.com/office/drawing/2014/main" id="{3A670FCB-A073-E047-7A8A-3B66F4AB8CB0}"/>
              </a:ext>
            </a:extLst>
          </p:cNvPr>
          <p:cNvPicPr>
            <a:picLocks noChangeAspect="1"/>
          </p:cNvPicPr>
          <p:nvPr/>
        </p:nvPicPr>
        <p:blipFill>
          <a:blip r:embed="rId3"/>
          <a:stretch>
            <a:fillRect/>
          </a:stretch>
        </p:blipFill>
        <p:spPr>
          <a:xfrm>
            <a:off x="201451" y="1421497"/>
            <a:ext cx="8616742" cy="3299555"/>
          </a:xfrm>
          <a:prstGeom prst="rect">
            <a:avLst/>
          </a:prstGeom>
        </p:spPr>
      </p:pic>
    </p:spTree>
    <p:extLst>
      <p:ext uri="{BB962C8B-B14F-4D97-AF65-F5344CB8AC3E}">
        <p14:creationId xmlns:p14="http://schemas.microsoft.com/office/powerpoint/2010/main" val="33360134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3 version 2  - Test Plan (?and screenshot)</a:t>
            </a:r>
            <a:endParaRPr/>
          </a:p>
        </p:txBody>
      </p:sp>
      <p:graphicFrame>
        <p:nvGraphicFramePr>
          <p:cNvPr id="79" name="Google Shape;79;p17"/>
          <p:cNvGraphicFramePr/>
          <p:nvPr>
            <p:extLst>
              <p:ext uri="{D42A27DB-BD31-4B8C-83A1-F6EECF244321}">
                <p14:modId xmlns:p14="http://schemas.microsoft.com/office/powerpoint/2010/main" val="3029976754"/>
              </p:ext>
            </p:extLst>
          </p:nvPr>
        </p:nvGraphicFramePr>
        <p:xfrm>
          <a:off x="0" y="3680013"/>
          <a:ext cx="9144000" cy="173730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Input name</a:t>
                      </a:r>
                    </a:p>
                    <a:p>
                      <a:pPr marL="0" lvl="0" indent="0" algn="l" rtl="0">
                        <a:spcBef>
                          <a:spcPts val="0"/>
                        </a:spcBef>
                        <a:spcAft>
                          <a:spcPts val="0"/>
                        </a:spcAft>
                        <a:buNone/>
                      </a:pPr>
                      <a:r>
                        <a:rPr lang="en-NZ" sz="1800"/>
                        <a:t>Input phone number</a:t>
                      </a:r>
                    </a:p>
                    <a:p>
                      <a:pPr marL="0" lvl="0" indent="0" algn="l" rtl="0">
                        <a:spcBef>
                          <a:spcPts val="0"/>
                        </a:spcBef>
                        <a:spcAft>
                          <a:spcPts val="0"/>
                        </a:spcAft>
                        <a:buNone/>
                      </a:pPr>
                      <a:r>
                        <a:rPr lang="en-NZ" sz="1800"/>
                        <a:t>Left Input blank </a:t>
                      </a:r>
                      <a:endParaRPr sz="1800"/>
                    </a:p>
                  </a:txBody>
                  <a:tcPr marL="91425" marR="91425" marT="91425" marB="91425"/>
                </a:tc>
                <a:tc>
                  <a:txBody>
                    <a:bodyPr/>
                    <a:lstStyle/>
                    <a:p>
                      <a:pPr marL="0" lvl="0" indent="0" algn="l" rtl="0">
                        <a:spcBef>
                          <a:spcPts val="0"/>
                        </a:spcBef>
                        <a:spcAft>
                          <a:spcPts val="0"/>
                        </a:spcAft>
                        <a:buNone/>
                      </a:pPr>
                      <a:r>
                        <a:rPr lang="en-NZ" sz="1800"/>
                        <a:t>Printed name correctly</a:t>
                      </a:r>
                    </a:p>
                    <a:p>
                      <a:pPr marL="0" lvl="0" indent="0" algn="l" rtl="0">
                        <a:spcBef>
                          <a:spcPts val="0"/>
                        </a:spcBef>
                        <a:spcAft>
                          <a:spcPts val="0"/>
                        </a:spcAft>
                        <a:buNone/>
                      </a:pPr>
                      <a:r>
                        <a:rPr lang="en-NZ" sz="1800"/>
                        <a:t>Printed phone number</a:t>
                      </a:r>
                    </a:p>
                    <a:p>
                      <a:pPr marL="0" lvl="0" indent="0" algn="l" rtl="0">
                        <a:spcBef>
                          <a:spcPts val="0"/>
                        </a:spcBef>
                        <a:spcAft>
                          <a:spcPts val="0"/>
                        </a:spcAft>
                        <a:buNone/>
                      </a:pPr>
                      <a:r>
                        <a:rPr lang="en-NZ" sz="1800"/>
                        <a:t>Prints “Sorry this cannot be blank”- goes back to input</a:t>
                      </a: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A6D401F-478F-5E1D-D606-39D1222BCD74}"/>
              </a:ext>
            </a:extLst>
          </p:cNvPr>
          <p:cNvPicPr>
            <a:picLocks noChangeAspect="1"/>
          </p:cNvPicPr>
          <p:nvPr/>
        </p:nvPicPr>
        <p:blipFill>
          <a:blip r:embed="rId3"/>
          <a:stretch>
            <a:fillRect/>
          </a:stretch>
        </p:blipFill>
        <p:spPr>
          <a:xfrm>
            <a:off x="4324576" y="1555999"/>
            <a:ext cx="4264383" cy="1887112"/>
          </a:xfrm>
          <a:prstGeom prst="rect">
            <a:avLst/>
          </a:prstGeom>
        </p:spPr>
      </p:pic>
      <p:pic>
        <p:nvPicPr>
          <p:cNvPr id="5" name="Picture 4">
            <a:extLst>
              <a:ext uri="{FF2B5EF4-FFF2-40B4-BE49-F238E27FC236}">
                <a16:creationId xmlns:a16="http://schemas.microsoft.com/office/drawing/2014/main" id="{70B79834-216B-D803-471E-25C6D0BB1ED1}"/>
              </a:ext>
            </a:extLst>
          </p:cNvPr>
          <p:cNvPicPr>
            <a:picLocks noChangeAspect="1"/>
          </p:cNvPicPr>
          <p:nvPr/>
        </p:nvPicPr>
        <p:blipFill>
          <a:blip r:embed="rId4"/>
          <a:stretch>
            <a:fillRect/>
          </a:stretch>
        </p:blipFill>
        <p:spPr>
          <a:xfrm>
            <a:off x="1354667" y="978309"/>
            <a:ext cx="2643960" cy="2679291"/>
          </a:xfrm>
          <a:prstGeom prst="rect">
            <a:avLst/>
          </a:prstGeom>
        </p:spPr>
      </p:pic>
    </p:spTree>
    <p:extLst>
      <p:ext uri="{BB962C8B-B14F-4D97-AF65-F5344CB8AC3E}">
        <p14:creationId xmlns:p14="http://schemas.microsoft.com/office/powerpoint/2010/main" val="26723061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a:t>Component 3 Click and Collect info v3</a:t>
            </a:r>
            <a:r>
              <a:rPr lang="en"/>
              <a:t>(Trello screenshot) </a:t>
            </a:r>
            <a:endParaRPr/>
          </a:p>
        </p:txBody>
      </p:sp>
      <p:pic>
        <p:nvPicPr>
          <p:cNvPr id="3" name="Picture 2">
            <a:extLst>
              <a:ext uri="{FF2B5EF4-FFF2-40B4-BE49-F238E27FC236}">
                <a16:creationId xmlns:a16="http://schemas.microsoft.com/office/drawing/2014/main" id="{6FF4E2C1-CB34-8EAE-39FA-74CBDB032318}"/>
              </a:ext>
            </a:extLst>
          </p:cNvPr>
          <p:cNvPicPr>
            <a:picLocks noChangeAspect="1"/>
          </p:cNvPicPr>
          <p:nvPr/>
        </p:nvPicPr>
        <p:blipFill>
          <a:blip r:embed="rId3"/>
          <a:stretch>
            <a:fillRect/>
          </a:stretch>
        </p:blipFill>
        <p:spPr>
          <a:xfrm>
            <a:off x="768897" y="1324953"/>
            <a:ext cx="7335274" cy="3667637"/>
          </a:xfrm>
          <a:prstGeom prst="rect">
            <a:avLst/>
          </a:prstGeom>
        </p:spPr>
      </p:pic>
    </p:spTree>
    <p:extLst>
      <p:ext uri="{BB962C8B-B14F-4D97-AF65-F5344CB8AC3E}">
        <p14:creationId xmlns:p14="http://schemas.microsoft.com/office/powerpoint/2010/main" val="16445238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3 version 3  - Test Plan (?and screenshot)</a:t>
            </a:r>
            <a:endParaRPr/>
          </a:p>
        </p:txBody>
      </p:sp>
      <p:graphicFrame>
        <p:nvGraphicFramePr>
          <p:cNvPr id="79" name="Google Shape;79;p17"/>
          <p:cNvGraphicFramePr/>
          <p:nvPr>
            <p:extLst>
              <p:ext uri="{D42A27DB-BD31-4B8C-83A1-F6EECF244321}">
                <p14:modId xmlns:p14="http://schemas.microsoft.com/office/powerpoint/2010/main" val="3715403007"/>
              </p:ext>
            </p:extLst>
          </p:nvPr>
        </p:nvGraphicFramePr>
        <p:xfrm>
          <a:off x="0" y="3680013"/>
          <a:ext cx="9144000" cy="161538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600"/>
                        <a:t>Input name</a:t>
                      </a:r>
                    </a:p>
                    <a:p>
                      <a:pPr marL="0" lvl="0" indent="0" algn="l" rtl="0">
                        <a:spcBef>
                          <a:spcPts val="0"/>
                        </a:spcBef>
                        <a:spcAft>
                          <a:spcPts val="0"/>
                        </a:spcAft>
                        <a:buNone/>
                      </a:pPr>
                      <a:r>
                        <a:rPr lang="en-NZ" sz="1600"/>
                        <a:t>Input phone number</a:t>
                      </a:r>
                    </a:p>
                    <a:p>
                      <a:pPr marL="0" lvl="0" indent="0" algn="l" rtl="0">
                        <a:spcBef>
                          <a:spcPts val="0"/>
                        </a:spcBef>
                        <a:spcAft>
                          <a:spcPts val="0"/>
                        </a:spcAft>
                        <a:buNone/>
                      </a:pPr>
                      <a:r>
                        <a:rPr lang="en-NZ" sz="1600"/>
                        <a:t>Left Input blank </a:t>
                      </a:r>
                      <a:endParaRPr sz="1600"/>
                    </a:p>
                  </a:txBody>
                  <a:tcPr marL="91425" marR="91425" marT="91425" marB="91425"/>
                </a:tc>
                <a:tc>
                  <a:txBody>
                    <a:bodyPr/>
                    <a:lstStyle/>
                    <a:p>
                      <a:pPr marL="0" lvl="0" indent="0" algn="l" rtl="0">
                        <a:spcBef>
                          <a:spcPts val="0"/>
                        </a:spcBef>
                        <a:spcAft>
                          <a:spcPts val="0"/>
                        </a:spcAft>
                        <a:buNone/>
                      </a:pPr>
                      <a:r>
                        <a:rPr lang="en-NZ" sz="1600"/>
                        <a:t>Printed name correctly</a:t>
                      </a:r>
                    </a:p>
                    <a:p>
                      <a:pPr marL="0" lvl="0" indent="0" algn="l" rtl="0">
                        <a:spcBef>
                          <a:spcPts val="0"/>
                        </a:spcBef>
                        <a:spcAft>
                          <a:spcPts val="0"/>
                        </a:spcAft>
                        <a:buNone/>
                      </a:pPr>
                      <a:r>
                        <a:rPr lang="en-NZ" sz="1600"/>
                        <a:t>Printed phone number</a:t>
                      </a:r>
                    </a:p>
                    <a:p>
                      <a:pPr marL="0" lvl="0" indent="0" algn="l" rtl="0">
                        <a:spcBef>
                          <a:spcPts val="0"/>
                        </a:spcBef>
                        <a:spcAft>
                          <a:spcPts val="0"/>
                        </a:spcAft>
                        <a:buNone/>
                      </a:pPr>
                      <a:r>
                        <a:rPr lang="en-NZ" sz="1600"/>
                        <a:t>Prints “Sorry this cannot be blank”- goes back to input</a:t>
                      </a:r>
                      <a:endParaRPr sz="160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7C1403D1-3738-4159-72E1-2CCBF4B176E4}"/>
              </a:ext>
            </a:extLst>
          </p:cNvPr>
          <p:cNvPicPr>
            <a:picLocks noChangeAspect="1"/>
          </p:cNvPicPr>
          <p:nvPr/>
        </p:nvPicPr>
        <p:blipFill>
          <a:blip r:embed="rId3"/>
          <a:stretch>
            <a:fillRect/>
          </a:stretch>
        </p:blipFill>
        <p:spPr>
          <a:xfrm>
            <a:off x="4218403" y="1463487"/>
            <a:ext cx="4632798" cy="1737300"/>
          </a:xfrm>
          <a:prstGeom prst="rect">
            <a:avLst/>
          </a:prstGeom>
        </p:spPr>
      </p:pic>
      <p:pic>
        <p:nvPicPr>
          <p:cNvPr id="7" name="Picture 6">
            <a:extLst>
              <a:ext uri="{FF2B5EF4-FFF2-40B4-BE49-F238E27FC236}">
                <a16:creationId xmlns:a16="http://schemas.microsoft.com/office/drawing/2014/main" id="{461D2A96-5A84-9AE0-D912-F90CCA75FE87}"/>
              </a:ext>
            </a:extLst>
          </p:cNvPr>
          <p:cNvPicPr>
            <a:picLocks noChangeAspect="1"/>
          </p:cNvPicPr>
          <p:nvPr/>
        </p:nvPicPr>
        <p:blipFill>
          <a:blip r:embed="rId4"/>
          <a:stretch>
            <a:fillRect/>
          </a:stretch>
        </p:blipFill>
        <p:spPr>
          <a:xfrm>
            <a:off x="1682705" y="1463487"/>
            <a:ext cx="2391308" cy="2131384"/>
          </a:xfrm>
          <a:prstGeom prst="rect">
            <a:avLst/>
          </a:prstGeom>
        </p:spPr>
      </p:pic>
    </p:spTree>
    <p:extLst>
      <p:ext uri="{BB962C8B-B14F-4D97-AF65-F5344CB8AC3E}">
        <p14:creationId xmlns:p14="http://schemas.microsoft.com/office/powerpoint/2010/main" val="15125894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a:t>Component 3 Click and Collect info v4</a:t>
            </a:r>
            <a:r>
              <a:rPr lang="en"/>
              <a:t>(Trello screenshot) </a:t>
            </a:r>
            <a:endParaRPr/>
          </a:p>
        </p:txBody>
      </p:sp>
      <p:pic>
        <p:nvPicPr>
          <p:cNvPr id="4" name="Picture 3">
            <a:extLst>
              <a:ext uri="{FF2B5EF4-FFF2-40B4-BE49-F238E27FC236}">
                <a16:creationId xmlns:a16="http://schemas.microsoft.com/office/drawing/2014/main" id="{3FF6D408-732A-7984-3A25-EE54457787A5}"/>
              </a:ext>
            </a:extLst>
          </p:cNvPr>
          <p:cNvPicPr>
            <a:picLocks noChangeAspect="1"/>
          </p:cNvPicPr>
          <p:nvPr/>
        </p:nvPicPr>
        <p:blipFill>
          <a:blip r:embed="rId3"/>
          <a:stretch>
            <a:fillRect/>
          </a:stretch>
        </p:blipFill>
        <p:spPr>
          <a:xfrm>
            <a:off x="485422" y="1488963"/>
            <a:ext cx="7981244" cy="3142712"/>
          </a:xfrm>
          <a:prstGeom prst="rect">
            <a:avLst/>
          </a:prstGeom>
        </p:spPr>
      </p:pic>
    </p:spTree>
    <p:extLst>
      <p:ext uri="{BB962C8B-B14F-4D97-AF65-F5344CB8AC3E}">
        <p14:creationId xmlns:p14="http://schemas.microsoft.com/office/powerpoint/2010/main" val="25397571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3 version 4  - Test Plan (?and screenshot)</a:t>
            </a:r>
            <a:endParaRPr/>
          </a:p>
        </p:txBody>
      </p:sp>
      <p:graphicFrame>
        <p:nvGraphicFramePr>
          <p:cNvPr id="79" name="Google Shape;79;p17"/>
          <p:cNvGraphicFramePr/>
          <p:nvPr/>
        </p:nvGraphicFramePr>
        <p:xfrm>
          <a:off x="0" y="3680013"/>
          <a:ext cx="9144000" cy="161538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600"/>
                        <a:t>Input name</a:t>
                      </a:r>
                    </a:p>
                    <a:p>
                      <a:pPr marL="0" lvl="0" indent="0" algn="l" rtl="0">
                        <a:spcBef>
                          <a:spcPts val="0"/>
                        </a:spcBef>
                        <a:spcAft>
                          <a:spcPts val="0"/>
                        </a:spcAft>
                        <a:buNone/>
                      </a:pPr>
                      <a:r>
                        <a:rPr lang="en-NZ" sz="1600"/>
                        <a:t>Input phone number</a:t>
                      </a:r>
                    </a:p>
                    <a:p>
                      <a:pPr marL="0" lvl="0" indent="0" algn="l" rtl="0">
                        <a:spcBef>
                          <a:spcPts val="0"/>
                        </a:spcBef>
                        <a:spcAft>
                          <a:spcPts val="0"/>
                        </a:spcAft>
                        <a:buNone/>
                      </a:pPr>
                      <a:r>
                        <a:rPr lang="en-NZ" sz="1600"/>
                        <a:t>Left Input blank </a:t>
                      </a:r>
                      <a:endParaRPr sz="1600"/>
                    </a:p>
                  </a:txBody>
                  <a:tcPr marL="91425" marR="91425" marT="91425" marB="91425"/>
                </a:tc>
                <a:tc>
                  <a:txBody>
                    <a:bodyPr/>
                    <a:lstStyle/>
                    <a:p>
                      <a:pPr marL="0" lvl="0" indent="0" algn="l" rtl="0">
                        <a:spcBef>
                          <a:spcPts val="0"/>
                        </a:spcBef>
                        <a:spcAft>
                          <a:spcPts val="0"/>
                        </a:spcAft>
                        <a:buNone/>
                      </a:pPr>
                      <a:r>
                        <a:rPr lang="en-NZ" sz="1600"/>
                        <a:t>Printed name correctly</a:t>
                      </a:r>
                    </a:p>
                    <a:p>
                      <a:pPr marL="0" lvl="0" indent="0" algn="l" rtl="0">
                        <a:spcBef>
                          <a:spcPts val="0"/>
                        </a:spcBef>
                        <a:spcAft>
                          <a:spcPts val="0"/>
                        </a:spcAft>
                        <a:buNone/>
                      </a:pPr>
                      <a:r>
                        <a:rPr lang="en-NZ" sz="1600"/>
                        <a:t>Printed phone number</a:t>
                      </a:r>
                    </a:p>
                    <a:p>
                      <a:pPr marL="0" lvl="0" indent="0" algn="l" rtl="0">
                        <a:spcBef>
                          <a:spcPts val="0"/>
                        </a:spcBef>
                        <a:spcAft>
                          <a:spcPts val="0"/>
                        </a:spcAft>
                        <a:buNone/>
                      </a:pPr>
                      <a:r>
                        <a:rPr lang="en-NZ" sz="1600"/>
                        <a:t>Prints “Sorry this cannot be blank”- goes back to input</a:t>
                      </a:r>
                      <a:endParaRPr sz="1600"/>
                    </a:p>
                  </a:txBody>
                  <a:tcPr marL="91425" marR="91425" marT="91425" marB="91425"/>
                </a:tc>
                <a:extLst>
                  <a:ext uri="{0D108BD9-81ED-4DB2-BD59-A6C34878D82A}">
                    <a16:rowId xmlns:a16="http://schemas.microsoft.com/office/drawing/2014/main" val="10001"/>
                  </a:ext>
                </a:extLst>
              </a:tr>
            </a:tbl>
          </a:graphicData>
        </a:graphic>
      </p:graphicFrame>
      <p:pic>
        <p:nvPicPr>
          <p:cNvPr id="2" name="Picture 1">
            <a:extLst>
              <a:ext uri="{FF2B5EF4-FFF2-40B4-BE49-F238E27FC236}">
                <a16:creationId xmlns:a16="http://schemas.microsoft.com/office/drawing/2014/main" id="{7406C0BC-63D4-0C69-2C4C-F00782B701C5}"/>
              </a:ext>
            </a:extLst>
          </p:cNvPr>
          <p:cNvPicPr>
            <a:picLocks noChangeAspect="1"/>
          </p:cNvPicPr>
          <p:nvPr/>
        </p:nvPicPr>
        <p:blipFill>
          <a:blip r:embed="rId3"/>
          <a:stretch>
            <a:fillRect/>
          </a:stretch>
        </p:blipFill>
        <p:spPr>
          <a:xfrm>
            <a:off x="2362053" y="1240719"/>
            <a:ext cx="1946507" cy="2439293"/>
          </a:xfrm>
          <a:prstGeom prst="rect">
            <a:avLst/>
          </a:prstGeom>
        </p:spPr>
      </p:pic>
      <p:pic>
        <p:nvPicPr>
          <p:cNvPr id="5" name="Picture 4">
            <a:extLst>
              <a:ext uri="{FF2B5EF4-FFF2-40B4-BE49-F238E27FC236}">
                <a16:creationId xmlns:a16="http://schemas.microsoft.com/office/drawing/2014/main" id="{C7E5B34C-35F9-CE9D-BE9C-8CBBFE2E7985}"/>
              </a:ext>
            </a:extLst>
          </p:cNvPr>
          <p:cNvPicPr>
            <a:picLocks noChangeAspect="1"/>
          </p:cNvPicPr>
          <p:nvPr/>
        </p:nvPicPr>
        <p:blipFill>
          <a:blip r:embed="rId4"/>
          <a:stretch>
            <a:fillRect/>
          </a:stretch>
        </p:blipFill>
        <p:spPr>
          <a:xfrm>
            <a:off x="5035534" y="1240720"/>
            <a:ext cx="4049680" cy="1457324"/>
          </a:xfrm>
          <a:prstGeom prst="rect">
            <a:avLst/>
          </a:prstGeom>
        </p:spPr>
      </p:pic>
    </p:spTree>
    <p:extLst>
      <p:ext uri="{BB962C8B-B14F-4D97-AF65-F5344CB8AC3E}">
        <p14:creationId xmlns:p14="http://schemas.microsoft.com/office/powerpoint/2010/main" val="40200363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Delivery Information v1 (Trello screenshot)</a:t>
            </a:r>
            <a:endParaRPr/>
          </a:p>
        </p:txBody>
      </p:sp>
      <p:pic>
        <p:nvPicPr>
          <p:cNvPr id="3" name="Picture 2">
            <a:extLst>
              <a:ext uri="{FF2B5EF4-FFF2-40B4-BE49-F238E27FC236}">
                <a16:creationId xmlns:a16="http://schemas.microsoft.com/office/drawing/2014/main" id="{2B2A7408-DD6C-8A03-D8BB-B9A6ECFC4988}"/>
              </a:ext>
            </a:extLst>
          </p:cNvPr>
          <p:cNvPicPr>
            <a:picLocks noChangeAspect="1"/>
          </p:cNvPicPr>
          <p:nvPr/>
        </p:nvPicPr>
        <p:blipFill>
          <a:blip r:embed="rId3"/>
          <a:stretch>
            <a:fillRect/>
          </a:stretch>
        </p:blipFill>
        <p:spPr>
          <a:xfrm>
            <a:off x="0" y="997547"/>
            <a:ext cx="9144000" cy="3700928"/>
          </a:xfrm>
          <a:prstGeom prst="rect">
            <a:avLst/>
          </a:prstGeom>
        </p:spPr>
      </p:pic>
    </p:spTree>
    <p:extLst>
      <p:ext uri="{BB962C8B-B14F-4D97-AF65-F5344CB8AC3E}">
        <p14:creationId xmlns:p14="http://schemas.microsoft.com/office/powerpoint/2010/main" val="3721456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a:t>Relevant Implications</a:t>
            </a:r>
            <a:endParaRPr lang="en-NZ"/>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a:t>You must have at least 3. You can have more if you feel you need to consider more.</a:t>
            </a:r>
            <a:endParaRPr lang="en-NZ"/>
          </a:p>
        </p:txBody>
      </p:sp>
    </p:spTree>
    <p:extLst>
      <p:ext uri="{BB962C8B-B14F-4D97-AF65-F5344CB8AC3E}">
        <p14:creationId xmlns:p14="http://schemas.microsoft.com/office/powerpoint/2010/main" val="16789743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 Test Plan (?and screenshot)</a:t>
            </a:r>
            <a:endParaRPr/>
          </a:p>
        </p:txBody>
      </p:sp>
      <p:graphicFrame>
        <p:nvGraphicFramePr>
          <p:cNvPr id="79" name="Google Shape;79;p17"/>
          <p:cNvGraphicFramePr/>
          <p:nvPr>
            <p:extLst>
              <p:ext uri="{D42A27DB-BD31-4B8C-83A1-F6EECF244321}">
                <p14:modId xmlns:p14="http://schemas.microsoft.com/office/powerpoint/2010/main" val="42832587"/>
              </p:ext>
            </p:extLst>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a:t>Input name</a:t>
                      </a:r>
                    </a:p>
                    <a:p>
                      <a:pPr marL="0" lvl="0" indent="0" algn="l" rtl="0">
                        <a:spcBef>
                          <a:spcPts val="0"/>
                        </a:spcBef>
                        <a:spcAft>
                          <a:spcPts val="0"/>
                        </a:spcAft>
                        <a:buNone/>
                      </a:pPr>
                      <a:r>
                        <a:rPr lang="en-US" sz="1200"/>
                        <a:t>Input phone number</a:t>
                      </a:r>
                    </a:p>
                    <a:p>
                      <a:pPr marL="0" lvl="0" indent="0" algn="l" rtl="0">
                        <a:spcBef>
                          <a:spcPts val="0"/>
                        </a:spcBef>
                        <a:spcAft>
                          <a:spcPts val="0"/>
                        </a:spcAft>
                        <a:buNone/>
                      </a:pPr>
                      <a:r>
                        <a:rPr lang="en-US" sz="1200"/>
                        <a:t>Input house number</a:t>
                      </a:r>
                    </a:p>
                    <a:p>
                      <a:pPr marL="0" lvl="0" indent="0" algn="l" rtl="0">
                        <a:spcBef>
                          <a:spcPts val="0"/>
                        </a:spcBef>
                        <a:spcAft>
                          <a:spcPts val="0"/>
                        </a:spcAft>
                        <a:buNone/>
                      </a:pPr>
                      <a:r>
                        <a:rPr lang="en-US" sz="1200"/>
                        <a:t>Input street name</a:t>
                      </a:r>
                    </a:p>
                    <a:p>
                      <a:pPr marL="0" lvl="0" indent="0" algn="l" rtl="0">
                        <a:spcBef>
                          <a:spcPts val="0"/>
                        </a:spcBef>
                        <a:spcAft>
                          <a:spcPts val="0"/>
                        </a:spcAft>
                        <a:buNone/>
                      </a:pPr>
                      <a:r>
                        <a:rPr lang="en-US" sz="1200"/>
                        <a:t>Input suburb</a:t>
                      </a:r>
                    </a:p>
                    <a:p>
                      <a:pPr marL="0" lvl="0" indent="0" algn="l" rtl="0">
                        <a:spcBef>
                          <a:spcPts val="0"/>
                        </a:spcBef>
                        <a:spcAft>
                          <a:spcPts val="0"/>
                        </a:spcAft>
                        <a:buNone/>
                      </a:pPr>
                      <a:r>
                        <a:rPr lang="en-US" sz="1200"/>
                        <a:t>Left Input blank</a:t>
                      </a:r>
                      <a:endParaRPr sz="1200"/>
                    </a:p>
                  </a:txBody>
                  <a:tcPr marL="91425" marR="91425" marT="91425" marB="91425"/>
                </a:tc>
                <a:tc>
                  <a:txBody>
                    <a:bodyPr/>
                    <a:lstStyle/>
                    <a:p>
                      <a:pPr marL="0" lvl="0" indent="0" algn="l" rtl="0">
                        <a:spcBef>
                          <a:spcPts val="0"/>
                        </a:spcBef>
                        <a:spcAft>
                          <a:spcPts val="0"/>
                        </a:spcAft>
                        <a:buNone/>
                      </a:pPr>
                      <a:r>
                        <a:rPr lang="en-US" sz="1200"/>
                        <a:t>Printed name correctly</a:t>
                      </a:r>
                    </a:p>
                    <a:p>
                      <a:pPr marL="0" lvl="0" indent="0" algn="l" rtl="0">
                        <a:spcBef>
                          <a:spcPts val="0"/>
                        </a:spcBef>
                        <a:spcAft>
                          <a:spcPts val="0"/>
                        </a:spcAft>
                        <a:buNone/>
                      </a:pPr>
                      <a:r>
                        <a:rPr lang="en-US" sz="1200"/>
                        <a:t>Printed phone number</a:t>
                      </a:r>
                    </a:p>
                    <a:p>
                      <a:pPr marL="0" lvl="0" indent="0" algn="l" rtl="0">
                        <a:spcBef>
                          <a:spcPts val="0"/>
                        </a:spcBef>
                        <a:spcAft>
                          <a:spcPts val="0"/>
                        </a:spcAft>
                        <a:buNone/>
                      </a:pPr>
                      <a:r>
                        <a:rPr lang="en-US" sz="1200"/>
                        <a:t>Prints house number</a:t>
                      </a:r>
                    </a:p>
                    <a:p>
                      <a:pPr marL="0" lvl="0" indent="0" algn="l" rtl="0">
                        <a:spcBef>
                          <a:spcPts val="0"/>
                        </a:spcBef>
                        <a:spcAft>
                          <a:spcPts val="0"/>
                        </a:spcAft>
                        <a:buNone/>
                      </a:pPr>
                      <a:r>
                        <a:rPr lang="en-US" sz="1200"/>
                        <a:t>Printed street name</a:t>
                      </a:r>
                    </a:p>
                    <a:p>
                      <a:pPr marL="0" lvl="0" indent="0" algn="l" rtl="0">
                        <a:spcBef>
                          <a:spcPts val="0"/>
                        </a:spcBef>
                        <a:spcAft>
                          <a:spcPts val="0"/>
                        </a:spcAft>
                        <a:buNone/>
                      </a:pPr>
                      <a:r>
                        <a:rPr lang="en-US" sz="1200"/>
                        <a:t>Printed suburb name</a:t>
                      </a:r>
                    </a:p>
                    <a:p>
                      <a:pPr marL="0" lvl="0" indent="0" algn="l" rtl="0">
                        <a:spcBef>
                          <a:spcPts val="0"/>
                        </a:spcBef>
                        <a:spcAft>
                          <a:spcPts val="0"/>
                        </a:spcAft>
                        <a:buNone/>
                      </a:pPr>
                      <a:r>
                        <a:rPr lang="en-US" sz="1200"/>
                        <a:t>Prints “Sorry this cannot be blank” – goes back to input</a:t>
                      </a:r>
                      <a:endParaRPr sz="12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B907D04A-F1CF-1A4D-33CF-9A7687A238C9}"/>
              </a:ext>
            </a:extLst>
          </p:cNvPr>
          <p:cNvPicPr>
            <a:picLocks noChangeAspect="1"/>
          </p:cNvPicPr>
          <p:nvPr/>
        </p:nvPicPr>
        <p:blipFill>
          <a:blip r:embed="rId3"/>
          <a:stretch>
            <a:fillRect/>
          </a:stretch>
        </p:blipFill>
        <p:spPr>
          <a:xfrm>
            <a:off x="970845" y="961280"/>
            <a:ext cx="2306492" cy="2312498"/>
          </a:xfrm>
          <a:prstGeom prst="rect">
            <a:avLst/>
          </a:prstGeom>
        </p:spPr>
      </p:pic>
      <p:pic>
        <p:nvPicPr>
          <p:cNvPr id="5" name="Picture 4">
            <a:extLst>
              <a:ext uri="{FF2B5EF4-FFF2-40B4-BE49-F238E27FC236}">
                <a16:creationId xmlns:a16="http://schemas.microsoft.com/office/drawing/2014/main" id="{F96353B9-D414-B029-ADD9-93E5BB2496C3}"/>
              </a:ext>
            </a:extLst>
          </p:cNvPr>
          <p:cNvPicPr>
            <a:picLocks noChangeAspect="1"/>
          </p:cNvPicPr>
          <p:nvPr/>
        </p:nvPicPr>
        <p:blipFill>
          <a:blip r:embed="rId4"/>
          <a:stretch>
            <a:fillRect/>
          </a:stretch>
        </p:blipFill>
        <p:spPr>
          <a:xfrm>
            <a:off x="4345674" y="1061704"/>
            <a:ext cx="3187990" cy="2212074"/>
          </a:xfrm>
          <a:prstGeom prst="rect">
            <a:avLst/>
          </a:prstGeom>
        </p:spPr>
      </p:pic>
    </p:spTree>
    <p:extLst>
      <p:ext uri="{BB962C8B-B14F-4D97-AF65-F5344CB8AC3E}">
        <p14:creationId xmlns:p14="http://schemas.microsoft.com/office/powerpoint/2010/main" val="14040004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Delivery Information v2 (Trello screenshot)</a:t>
            </a:r>
            <a:endParaRPr/>
          </a:p>
        </p:txBody>
      </p:sp>
      <p:pic>
        <p:nvPicPr>
          <p:cNvPr id="4" name="Picture 3">
            <a:extLst>
              <a:ext uri="{FF2B5EF4-FFF2-40B4-BE49-F238E27FC236}">
                <a16:creationId xmlns:a16="http://schemas.microsoft.com/office/drawing/2014/main" id="{543E0D24-534C-5D29-F037-7149FEBA0783}"/>
              </a:ext>
            </a:extLst>
          </p:cNvPr>
          <p:cNvPicPr>
            <a:picLocks noChangeAspect="1"/>
          </p:cNvPicPr>
          <p:nvPr/>
        </p:nvPicPr>
        <p:blipFill>
          <a:blip r:embed="rId3"/>
          <a:stretch>
            <a:fillRect/>
          </a:stretch>
        </p:blipFill>
        <p:spPr>
          <a:xfrm>
            <a:off x="0" y="1080782"/>
            <a:ext cx="9144000" cy="2981935"/>
          </a:xfrm>
          <a:prstGeom prst="rect">
            <a:avLst/>
          </a:prstGeom>
        </p:spPr>
      </p:pic>
    </p:spTree>
    <p:extLst>
      <p:ext uri="{BB962C8B-B14F-4D97-AF65-F5344CB8AC3E}">
        <p14:creationId xmlns:p14="http://schemas.microsoft.com/office/powerpoint/2010/main" val="20936925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268270"/>
            <a:ext cx="883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version 2  - Test Plan (?and screenshot)</a:t>
            </a:r>
            <a:endParaRPr/>
          </a:p>
        </p:txBody>
      </p:sp>
      <p:graphicFrame>
        <p:nvGraphicFramePr>
          <p:cNvPr id="79" name="Google Shape;79;p17"/>
          <p:cNvGraphicFramePr/>
          <p:nvPr>
            <p:extLst>
              <p:ext uri="{D42A27DB-BD31-4B8C-83A1-F6EECF244321}">
                <p14:modId xmlns:p14="http://schemas.microsoft.com/office/powerpoint/2010/main" val="3837712529"/>
              </p:ext>
            </p:extLst>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600" b="1"/>
                        <a:t>Test Case: Test after making into function</a:t>
                      </a:r>
                      <a:endParaRPr sz="16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a:t>Input name</a:t>
                      </a:r>
                    </a:p>
                    <a:p>
                      <a:pPr marL="0" lvl="0" indent="0" algn="l" rtl="0">
                        <a:spcBef>
                          <a:spcPts val="0"/>
                        </a:spcBef>
                        <a:spcAft>
                          <a:spcPts val="0"/>
                        </a:spcAft>
                        <a:buNone/>
                      </a:pPr>
                      <a:r>
                        <a:rPr lang="en-US" sz="1200"/>
                        <a:t>Input phone number</a:t>
                      </a:r>
                    </a:p>
                    <a:p>
                      <a:pPr marL="0" lvl="0" indent="0" algn="l" rtl="0">
                        <a:spcBef>
                          <a:spcPts val="0"/>
                        </a:spcBef>
                        <a:spcAft>
                          <a:spcPts val="0"/>
                        </a:spcAft>
                        <a:buNone/>
                      </a:pPr>
                      <a:r>
                        <a:rPr lang="en-US" sz="1200"/>
                        <a:t>Input house number</a:t>
                      </a:r>
                    </a:p>
                    <a:p>
                      <a:pPr marL="0" lvl="0" indent="0" algn="l" rtl="0">
                        <a:spcBef>
                          <a:spcPts val="0"/>
                        </a:spcBef>
                        <a:spcAft>
                          <a:spcPts val="0"/>
                        </a:spcAft>
                        <a:buNone/>
                      </a:pPr>
                      <a:r>
                        <a:rPr lang="en-US" sz="1200"/>
                        <a:t>Input street name</a:t>
                      </a:r>
                    </a:p>
                    <a:p>
                      <a:pPr marL="0" lvl="0" indent="0" algn="l" rtl="0">
                        <a:spcBef>
                          <a:spcPts val="0"/>
                        </a:spcBef>
                        <a:spcAft>
                          <a:spcPts val="0"/>
                        </a:spcAft>
                        <a:buNone/>
                      </a:pPr>
                      <a:r>
                        <a:rPr lang="en-US" sz="1200"/>
                        <a:t>Input suburb</a:t>
                      </a:r>
                    </a:p>
                    <a:p>
                      <a:pPr marL="0" lvl="0" indent="0" algn="l" rtl="0">
                        <a:spcBef>
                          <a:spcPts val="0"/>
                        </a:spcBef>
                        <a:spcAft>
                          <a:spcPts val="0"/>
                        </a:spcAft>
                        <a:buNone/>
                      </a:pPr>
                      <a:r>
                        <a:rPr lang="en-US" sz="1200"/>
                        <a:t>Left Input blank</a:t>
                      </a:r>
                      <a:endParaRPr sz="1200"/>
                    </a:p>
                  </a:txBody>
                  <a:tcPr marL="91425" marR="91425" marT="91425" marB="91425"/>
                </a:tc>
                <a:tc>
                  <a:txBody>
                    <a:bodyPr/>
                    <a:lstStyle/>
                    <a:p>
                      <a:pPr marL="0" lvl="0" indent="0" algn="l" rtl="0">
                        <a:spcBef>
                          <a:spcPts val="0"/>
                        </a:spcBef>
                        <a:spcAft>
                          <a:spcPts val="0"/>
                        </a:spcAft>
                        <a:buNone/>
                      </a:pPr>
                      <a:r>
                        <a:rPr lang="en-US" sz="1200"/>
                        <a:t>Printed name correctly</a:t>
                      </a:r>
                    </a:p>
                    <a:p>
                      <a:pPr marL="0" lvl="0" indent="0" algn="l" rtl="0">
                        <a:spcBef>
                          <a:spcPts val="0"/>
                        </a:spcBef>
                        <a:spcAft>
                          <a:spcPts val="0"/>
                        </a:spcAft>
                        <a:buNone/>
                      </a:pPr>
                      <a:r>
                        <a:rPr lang="en-US" sz="1200"/>
                        <a:t>Printed phone number</a:t>
                      </a:r>
                    </a:p>
                    <a:p>
                      <a:pPr marL="0" lvl="0" indent="0" algn="l" rtl="0">
                        <a:spcBef>
                          <a:spcPts val="0"/>
                        </a:spcBef>
                        <a:spcAft>
                          <a:spcPts val="0"/>
                        </a:spcAft>
                        <a:buNone/>
                      </a:pPr>
                      <a:r>
                        <a:rPr lang="en-US" sz="1200"/>
                        <a:t>Prints house number</a:t>
                      </a:r>
                    </a:p>
                    <a:p>
                      <a:pPr marL="0" lvl="0" indent="0" algn="l" rtl="0">
                        <a:spcBef>
                          <a:spcPts val="0"/>
                        </a:spcBef>
                        <a:spcAft>
                          <a:spcPts val="0"/>
                        </a:spcAft>
                        <a:buNone/>
                      </a:pPr>
                      <a:r>
                        <a:rPr lang="en-US" sz="1200"/>
                        <a:t>Printed street name</a:t>
                      </a:r>
                    </a:p>
                    <a:p>
                      <a:pPr marL="0" lvl="0" indent="0" algn="l" rtl="0">
                        <a:spcBef>
                          <a:spcPts val="0"/>
                        </a:spcBef>
                        <a:spcAft>
                          <a:spcPts val="0"/>
                        </a:spcAft>
                        <a:buNone/>
                      </a:pPr>
                      <a:r>
                        <a:rPr lang="en-US" sz="1200"/>
                        <a:t>Printed suburb name</a:t>
                      </a:r>
                    </a:p>
                    <a:p>
                      <a:pPr marL="0" lvl="0" indent="0" algn="l" rtl="0">
                        <a:spcBef>
                          <a:spcPts val="0"/>
                        </a:spcBef>
                        <a:spcAft>
                          <a:spcPts val="0"/>
                        </a:spcAft>
                        <a:buNone/>
                      </a:pPr>
                      <a:r>
                        <a:rPr lang="en-US" sz="1200"/>
                        <a:t>Prints “Sorry this cannot be blank” – goes back to input</a:t>
                      </a:r>
                      <a:endParaRPr sz="120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4F76A891-A6DA-B349-9C55-78F772FA4657}"/>
              </a:ext>
            </a:extLst>
          </p:cNvPr>
          <p:cNvPicPr>
            <a:picLocks noChangeAspect="1"/>
          </p:cNvPicPr>
          <p:nvPr/>
        </p:nvPicPr>
        <p:blipFill>
          <a:blip r:embed="rId3"/>
          <a:stretch>
            <a:fillRect/>
          </a:stretch>
        </p:blipFill>
        <p:spPr>
          <a:xfrm>
            <a:off x="795268" y="840970"/>
            <a:ext cx="2413171" cy="2212074"/>
          </a:xfrm>
          <a:prstGeom prst="rect">
            <a:avLst/>
          </a:prstGeom>
        </p:spPr>
      </p:pic>
      <p:pic>
        <p:nvPicPr>
          <p:cNvPr id="7" name="Picture 6">
            <a:extLst>
              <a:ext uri="{FF2B5EF4-FFF2-40B4-BE49-F238E27FC236}">
                <a16:creationId xmlns:a16="http://schemas.microsoft.com/office/drawing/2014/main" id="{DB914C5E-EDBC-EC98-4860-D3811FA10BE0}"/>
              </a:ext>
            </a:extLst>
          </p:cNvPr>
          <p:cNvPicPr>
            <a:picLocks noChangeAspect="1"/>
          </p:cNvPicPr>
          <p:nvPr/>
        </p:nvPicPr>
        <p:blipFill>
          <a:blip r:embed="rId4"/>
          <a:stretch>
            <a:fillRect/>
          </a:stretch>
        </p:blipFill>
        <p:spPr>
          <a:xfrm>
            <a:off x="3918983" y="983116"/>
            <a:ext cx="3454940" cy="2212074"/>
          </a:xfrm>
          <a:prstGeom prst="rect">
            <a:avLst/>
          </a:prstGeom>
        </p:spPr>
      </p:pic>
    </p:spTree>
    <p:extLst>
      <p:ext uri="{BB962C8B-B14F-4D97-AF65-F5344CB8AC3E}">
        <p14:creationId xmlns:p14="http://schemas.microsoft.com/office/powerpoint/2010/main" val="30061776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Delivery Information v3 (Trello screenshot)</a:t>
            </a:r>
            <a:endParaRPr/>
          </a:p>
        </p:txBody>
      </p:sp>
      <p:pic>
        <p:nvPicPr>
          <p:cNvPr id="3" name="Picture 2">
            <a:extLst>
              <a:ext uri="{FF2B5EF4-FFF2-40B4-BE49-F238E27FC236}">
                <a16:creationId xmlns:a16="http://schemas.microsoft.com/office/drawing/2014/main" id="{E596B2C0-2D0D-1C10-0DD8-81634D037C18}"/>
              </a:ext>
            </a:extLst>
          </p:cNvPr>
          <p:cNvPicPr>
            <a:picLocks noChangeAspect="1"/>
          </p:cNvPicPr>
          <p:nvPr/>
        </p:nvPicPr>
        <p:blipFill>
          <a:blip r:embed="rId3"/>
          <a:stretch>
            <a:fillRect/>
          </a:stretch>
        </p:blipFill>
        <p:spPr>
          <a:xfrm>
            <a:off x="0" y="911250"/>
            <a:ext cx="9144000" cy="3321000"/>
          </a:xfrm>
          <a:prstGeom prst="rect">
            <a:avLst/>
          </a:prstGeom>
        </p:spPr>
      </p:pic>
    </p:spTree>
    <p:extLst>
      <p:ext uri="{BB962C8B-B14F-4D97-AF65-F5344CB8AC3E}">
        <p14:creationId xmlns:p14="http://schemas.microsoft.com/office/powerpoint/2010/main" val="23955941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268270"/>
            <a:ext cx="883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4 version 3  - Test Plan (?and screenshot)</a:t>
            </a:r>
            <a:endParaRPr/>
          </a:p>
        </p:txBody>
      </p:sp>
      <p:graphicFrame>
        <p:nvGraphicFramePr>
          <p:cNvPr id="79" name="Google Shape;79;p17"/>
          <p:cNvGraphicFramePr/>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600" b="1"/>
                        <a:t>Test Case: Test after making into function</a:t>
                      </a:r>
                      <a:endParaRPr sz="16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a:t>Input name</a:t>
                      </a:r>
                    </a:p>
                    <a:p>
                      <a:pPr marL="0" lvl="0" indent="0" algn="l" rtl="0">
                        <a:spcBef>
                          <a:spcPts val="0"/>
                        </a:spcBef>
                        <a:spcAft>
                          <a:spcPts val="0"/>
                        </a:spcAft>
                        <a:buNone/>
                      </a:pPr>
                      <a:r>
                        <a:rPr lang="en-US" sz="1200"/>
                        <a:t>Input phone number</a:t>
                      </a:r>
                    </a:p>
                    <a:p>
                      <a:pPr marL="0" lvl="0" indent="0" algn="l" rtl="0">
                        <a:spcBef>
                          <a:spcPts val="0"/>
                        </a:spcBef>
                        <a:spcAft>
                          <a:spcPts val="0"/>
                        </a:spcAft>
                        <a:buNone/>
                      </a:pPr>
                      <a:r>
                        <a:rPr lang="en-US" sz="1200"/>
                        <a:t>Input house number</a:t>
                      </a:r>
                    </a:p>
                    <a:p>
                      <a:pPr marL="0" lvl="0" indent="0" algn="l" rtl="0">
                        <a:spcBef>
                          <a:spcPts val="0"/>
                        </a:spcBef>
                        <a:spcAft>
                          <a:spcPts val="0"/>
                        </a:spcAft>
                        <a:buNone/>
                      </a:pPr>
                      <a:r>
                        <a:rPr lang="en-US" sz="1200"/>
                        <a:t>Input street name</a:t>
                      </a:r>
                    </a:p>
                    <a:p>
                      <a:pPr marL="0" lvl="0" indent="0" algn="l" rtl="0">
                        <a:spcBef>
                          <a:spcPts val="0"/>
                        </a:spcBef>
                        <a:spcAft>
                          <a:spcPts val="0"/>
                        </a:spcAft>
                        <a:buNone/>
                      </a:pPr>
                      <a:r>
                        <a:rPr lang="en-US" sz="1200"/>
                        <a:t>Input suburb</a:t>
                      </a:r>
                    </a:p>
                    <a:p>
                      <a:pPr marL="0" lvl="0" indent="0" algn="l" rtl="0">
                        <a:spcBef>
                          <a:spcPts val="0"/>
                        </a:spcBef>
                        <a:spcAft>
                          <a:spcPts val="0"/>
                        </a:spcAft>
                        <a:buNone/>
                      </a:pPr>
                      <a:r>
                        <a:rPr lang="en-US" sz="1200"/>
                        <a:t>Left Input blank</a:t>
                      </a:r>
                      <a:endParaRPr sz="1200"/>
                    </a:p>
                  </a:txBody>
                  <a:tcPr marL="91425" marR="91425" marT="91425" marB="91425"/>
                </a:tc>
                <a:tc>
                  <a:txBody>
                    <a:bodyPr/>
                    <a:lstStyle/>
                    <a:p>
                      <a:pPr marL="0" lvl="0" indent="0" algn="l" rtl="0">
                        <a:spcBef>
                          <a:spcPts val="0"/>
                        </a:spcBef>
                        <a:spcAft>
                          <a:spcPts val="0"/>
                        </a:spcAft>
                        <a:buNone/>
                      </a:pPr>
                      <a:r>
                        <a:rPr lang="en-US" sz="1200"/>
                        <a:t>Printed name correctly</a:t>
                      </a:r>
                    </a:p>
                    <a:p>
                      <a:pPr marL="0" lvl="0" indent="0" algn="l" rtl="0">
                        <a:spcBef>
                          <a:spcPts val="0"/>
                        </a:spcBef>
                        <a:spcAft>
                          <a:spcPts val="0"/>
                        </a:spcAft>
                        <a:buNone/>
                      </a:pPr>
                      <a:r>
                        <a:rPr lang="en-US" sz="1200"/>
                        <a:t>Printed phone number</a:t>
                      </a:r>
                    </a:p>
                    <a:p>
                      <a:pPr marL="0" lvl="0" indent="0" algn="l" rtl="0">
                        <a:spcBef>
                          <a:spcPts val="0"/>
                        </a:spcBef>
                        <a:spcAft>
                          <a:spcPts val="0"/>
                        </a:spcAft>
                        <a:buNone/>
                      </a:pPr>
                      <a:r>
                        <a:rPr lang="en-US" sz="1200"/>
                        <a:t>Prints house number</a:t>
                      </a:r>
                    </a:p>
                    <a:p>
                      <a:pPr marL="0" lvl="0" indent="0" algn="l" rtl="0">
                        <a:spcBef>
                          <a:spcPts val="0"/>
                        </a:spcBef>
                        <a:spcAft>
                          <a:spcPts val="0"/>
                        </a:spcAft>
                        <a:buNone/>
                      </a:pPr>
                      <a:r>
                        <a:rPr lang="en-US" sz="1200"/>
                        <a:t>Printed street name</a:t>
                      </a:r>
                    </a:p>
                    <a:p>
                      <a:pPr marL="0" lvl="0" indent="0" algn="l" rtl="0">
                        <a:spcBef>
                          <a:spcPts val="0"/>
                        </a:spcBef>
                        <a:spcAft>
                          <a:spcPts val="0"/>
                        </a:spcAft>
                        <a:buNone/>
                      </a:pPr>
                      <a:r>
                        <a:rPr lang="en-US" sz="1200"/>
                        <a:t>Printed suburb name</a:t>
                      </a:r>
                    </a:p>
                    <a:p>
                      <a:pPr marL="0" lvl="0" indent="0" algn="l" rtl="0">
                        <a:spcBef>
                          <a:spcPts val="0"/>
                        </a:spcBef>
                        <a:spcAft>
                          <a:spcPts val="0"/>
                        </a:spcAft>
                        <a:buNone/>
                      </a:pPr>
                      <a:r>
                        <a:rPr lang="en-US" sz="1200"/>
                        <a:t>Prints “Sorry this cannot be blank” – goes back to input</a:t>
                      </a:r>
                      <a:endParaRPr sz="12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2FA1C00D-41F0-43B2-E91A-B01525B02C8A}"/>
              </a:ext>
            </a:extLst>
          </p:cNvPr>
          <p:cNvPicPr>
            <a:picLocks noChangeAspect="1"/>
          </p:cNvPicPr>
          <p:nvPr/>
        </p:nvPicPr>
        <p:blipFill>
          <a:blip r:embed="rId3"/>
          <a:stretch>
            <a:fillRect/>
          </a:stretch>
        </p:blipFill>
        <p:spPr>
          <a:xfrm>
            <a:off x="4709922" y="1862666"/>
            <a:ext cx="4122378" cy="1241535"/>
          </a:xfrm>
          <a:prstGeom prst="rect">
            <a:avLst/>
          </a:prstGeom>
        </p:spPr>
      </p:pic>
      <p:pic>
        <p:nvPicPr>
          <p:cNvPr id="6" name="Picture 5">
            <a:extLst>
              <a:ext uri="{FF2B5EF4-FFF2-40B4-BE49-F238E27FC236}">
                <a16:creationId xmlns:a16="http://schemas.microsoft.com/office/drawing/2014/main" id="{1464DB38-35FC-D454-5180-DFC360D45C99}"/>
              </a:ext>
            </a:extLst>
          </p:cNvPr>
          <p:cNvPicPr>
            <a:picLocks noChangeAspect="1"/>
          </p:cNvPicPr>
          <p:nvPr/>
        </p:nvPicPr>
        <p:blipFill>
          <a:blip r:embed="rId4"/>
          <a:stretch>
            <a:fillRect/>
          </a:stretch>
        </p:blipFill>
        <p:spPr>
          <a:xfrm>
            <a:off x="1038579" y="719330"/>
            <a:ext cx="2661723" cy="2535275"/>
          </a:xfrm>
          <a:prstGeom prst="rect">
            <a:avLst/>
          </a:prstGeom>
        </p:spPr>
      </p:pic>
    </p:spTree>
    <p:extLst>
      <p:ext uri="{BB962C8B-B14F-4D97-AF65-F5344CB8AC3E}">
        <p14:creationId xmlns:p14="http://schemas.microsoft.com/office/powerpoint/2010/main" val="24685423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5  Burger List v1 (Trello screenshot)</a:t>
            </a:r>
            <a:endParaRPr/>
          </a:p>
        </p:txBody>
      </p:sp>
      <p:pic>
        <p:nvPicPr>
          <p:cNvPr id="3" name="Picture 2">
            <a:extLst>
              <a:ext uri="{FF2B5EF4-FFF2-40B4-BE49-F238E27FC236}">
                <a16:creationId xmlns:a16="http://schemas.microsoft.com/office/drawing/2014/main" id="{B64A1632-3E04-BF13-4EFE-1133A47CF795}"/>
              </a:ext>
            </a:extLst>
          </p:cNvPr>
          <p:cNvPicPr>
            <a:picLocks noChangeAspect="1"/>
          </p:cNvPicPr>
          <p:nvPr/>
        </p:nvPicPr>
        <p:blipFill>
          <a:blip r:embed="rId3"/>
          <a:stretch>
            <a:fillRect/>
          </a:stretch>
        </p:blipFill>
        <p:spPr>
          <a:xfrm>
            <a:off x="0" y="1135413"/>
            <a:ext cx="9144000" cy="2872673"/>
          </a:xfrm>
          <a:prstGeom prst="rect">
            <a:avLst/>
          </a:prstGeom>
        </p:spPr>
      </p:pic>
    </p:spTree>
    <p:extLst>
      <p:ext uri="{BB962C8B-B14F-4D97-AF65-F5344CB8AC3E}">
        <p14:creationId xmlns:p14="http://schemas.microsoft.com/office/powerpoint/2010/main" val="18447601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5 Burger List v1 - Test Plan ( screenshot)</a:t>
            </a:r>
            <a:endParaRPr/>
          </a:p>
        </p:txBody>
      </p:sp>
      <p:graphicFrame>
        <p:nvGraphicFramePr>
          <p:cNvPr id="79" name="Google Shape;79;p17"/>
          <p:cNvGraphicFramePr/>
          <p:nvPr>
            <p:extLst>
              <p:ext uri="{D42A27DB-BD31-4B8C-83A1-F6EECF244321}">
                <p14:modId xmlns:p14="http://schemas.microsoft.com/office/powerpoint/2010/main" val="4126789316"/>
              </p:ext>
            </p:extLst>
          </p:nvPr>
        </p:nvGraphicFramePr>
        <p:xfrm>
          <a:off x="122831" y="4101237"/>
          <a:ext cx="8520600" cy="11886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file</a:t>
                      </a:r>
                      <a:endParaRPr sz="1800"/>
                    </a:p>
                  </a:txBody>
                  <a:tcPr marL="91425" marR="91425" marT="91425" marB="91425"/>
                </a:tc>
                <a:tc>
                  <a:txBody>
                    <a:bodyPr/>
                    <a:lstStyle/>
                    <a:p>
                      <a:pPr marL="0" lvl="0" indent="0" algn="l" rtl="0">
                        <a:spcBef>
                          <a:spcPts val="0"/>
                        </a:spcBef>
                        <a:spcAft>
                          <a:spcPts val="0"/>
                        </a:spcAft>
                        <a:buNone/>
                      </a:pPr>
                      <a:r>
                        <a:rPr lang="en-NZ" sz="1800"/>
                        <a:t>Printed a list with index number, pizzas and prices</a:t>
                      </a: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7DC65C82-195F-A918-3C78-EBCDE11BA8E8}"/>
              </a:ext>
            </a:extLst>
          </p:cNvPr>
          <p:cNvPicPr>
            <a:picLocks noChangeAspect="1"/>
          </p:cNvPicPr>
          <p:nvPr/>
        </p:nvPicPr>
        <p:blipFill>
          <a:blip r:embed="rId3"/>
          <a:stretch>
            <a:fillRect/>
          </a:stretch>
        </p:blipFill>
        <p:spPr>
          <a:xfrm>
            <a:off x="1849120" y="1001292"/>
            <a:ext cx="4843718" cy="1058047"/>
          </a:xfrm>
          <a:prstGeom prst="rect">
            <a:avLst/>
          </a:prstGeom>
        </p:spPr>
      </p:pic>
      <p:pic>
        <p:nvPicPr>
          <p:cNvPr id="5" name="Picture 4">
            <a:extLst>
              <a:ext uri="{FF2B5EF4-FFF2-40B4-BE49-F238E27FC236}">
                <a16:creationId xmlns:a16="http://schemas.microsoft.com/office/drawing/2014/main" id="{64465F3A-E465-E0A3-C973-DC9A3CF5CFBE}"/>
              </a:ext>
            </a:extLst>
          </p:cNvPr>
          <p:cNvPicPr>
            <a:picLocks noChangeAspect="1"/>
          </p:cNvPicPr>
          <p:nvPr/>
        </p:nvPicPr>
        <p:blipFill>
          <a:blip r:embed="rId4"/>
          <a:stretch>
            <a:fillRect/>
          </a:stretch>
        </p:blipFill>
        <p:spPr>
          <a:xfrm>
            <a:off x="1564640" y="2204267"/>
            <a:ext cx="6341441" cy="1759789"/>
          </a:xfrm>
          <a:prstGeom prst="rect">
            <a:avLst/>
          </a:prstGeom>
        </p:spPr>
      </p:pic>
    </p:spTree>
    <p:extLst>
      <p:ext uri="{BB962C8B-B14F-4D97-AF65-F5344CB8AC3E}">
        <p14:creationId xmlns:p14="http://schemas.microsoft.com/office/powerpoint/2010/main" val="37242682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5  Burger List v2 (Trello screenshot)</a:t>
            </a:r>
            <a:endParaRPr/>
          </a:p>
        </p:txBody>
      </p:sp>
      <p:pic>
        <p:nvPicPr>
          <p:cNvPr id="2" name="Picture 1">
            <a:extLst>
              <a:ext uri="{FF2B5EF4-FFF2-40B4-BE49-F238E27FC236}">
                <a16:creationId xmlns:a16="http://schemas.microsoft.com/office/drawing/2014/main" id="{EA23CB3D-0642-32F6-DFA4-69345BE537BB}"/>
              </a:ext>
            </a:extLst>
          </p:cNvPr>
          <p:cNvPicPr>
            <a:picLocks noChangeAspect="1"/>
          </p:cNvPicPr>
          <p:nvPr/>
        </p:nvPicPr>
        <p:blipFill>
          <a:blip r:embed="rId3"/>
          <a:stretch>
            <a:fillRect/>
          </a:stretch>
        </p:blipFill>
        <p:spPr>
          <a:xfrm>
            <a:off x="0" y="1421350"/>
            <a:ext cx="9144000" cy="2029326"/>
          </a:xfrm>
          <a:prstGeom prst="rect">
            <a:avLst/>
          </a:prstGeom>
        </p:spPr>
      </p:pic>
    </p:spTree>
    <p:extLst>
      <p:ext uri="{BB962C8B-B14F-4D97-AF65-F5344CB8AC3E}">
        <p14:creationId xmlns:p14="http://schemas.microsoft.com/office/powerpoint/2010/main" val="10160778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5 Burger List v2 Intergration - Test Plan ( screenshot)</a:t>
            </a:r>
            <a:endParaRPr/>
          </a:p>
        </p:txBody>
      </p:sp>
      <p:graphicFrame>
        <p:nvGraphicFramePr>
          <p:cNvPr id="79" name="Google Shape;79;p17"/>
          <p:cNvGraphicFramePr/>
          <p:nvPr>
            <p:extLst>
              <p:ext uri="{D42A27DB-BD31-4B8C-83A1-F6EECF244321}">
                <p14:modId xmlns:p14="http://schemas.microsoft.com/office/powerpoint/2010/main" val="150723735"/>
              </p:ext>
            </p:extLst>
          </p:nvPr>
        </p:nvGraphicFramePr>
        <p:xfrm>
          <a:off x="122830" y="3234789"/>
          <a:ext cx="8520600" cy="1908711"/>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628581">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a:t>Run file</a:t>
                      </a:r>
                      <a:endParaRPr sz="1800"/>
                    </a:p>
                  </a:txBody>
                  <a:tcPr marL="91425" marR="91425" marT="91425" marB="91425"/>
                </a:tc>
                <a:tc>
                  <a:txBody>
                    <a:bodyPr/>
                    <a:lstStyle/>
                    <a:p>
                      <a:pPr marL="0" lvl="0" indent="0" algn="l" rtl="0">
                        <a:spcBef>
                          <a:spcPts val="0"/>
                        </a:spcBef>
                        <a:spcAft>
                          <a:spcPts val="0"/>
                        </a:spcAft>
                        <a:buNone/>
                      </a:pPr>
                      <a:r>
                        <a:rPr lang="en-NZ" sz="1800"/>
                        <a:t>Printed a list with index number, pizzas and prices with price formatted to 2</a:t>
                      </a:r>
                    </a:p>
                    <a:p>
                      <a:pPr marL="0" lvl="0" indent="0" algn="l" rtl="0">
                        <a:spcBef>
                          <a:spcPts val="0"/>
                        </a:spcBef>
                        <a:spcAft>
                          <a:spcPts val="0"/>
                        </a:spcAft>
                        <a:buNone/>
                      </a:pPr>
                      <a:r>
                        <a:rPr lang="en-NZ" sz="1800"/>
                        <a:t>decimal places and dollar sign. Menu starts at 1</a:t>
                      </a: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E708AA4A-311D-750B-3F56-A7984961836D}"/>
              </a:ext>
            </a:extLst>
          </p:cNvPr>
          <p:cNvPicPr>
            <a:picLocks noChangeAspect="1"/>
          </p:cNvPicPr>
          <p:nvPr/>
        </p:nvPicPr>
        <p:blipFill>
          <a:blip r:embed="rId3"/>
          <a:stretch>
            <a:fillRect/>
          </a:stretch>
        </p:blipFill>
        <p:spPr>
          <a:xfrm>
            <a:off x="5081550" y="1017725"/>
            <a:ext cx="3287679" cy="2153715"/>
          </a:xfrm>
          <a:prstGeom prst="rect">
            <a:avLst/>
          </a:prstGeom>
        </p:spPr>
      </p:pic>
      <p:pic>
        <p:nvPicPr>
          <p:cNvPr id="5" name="Picture 4">
            <a:extLst>
              <a:ext uri="{FF2B5EF4-FFF2-40B4-BE49-F238E27FC236}">
                <a16:creationId xmlns:a16="http://schemas.microsoft.com/office/drawing/2014/main" id="{96EFB8A0-E5C4-3A51-9464-AF0E041B5A38}"/>
              </a:ext>
            </a:extLst>
          </p:cNvPr>
          <p:cNvPicPr>
            <a:picLocks noChangeAspect="1"/>
          </p:cNvPicPr>
          <p:nvPr/>
        </p:nvPicPr>
        <p:blipFill>
          <a:blip r:embed="rId4"/>
          <a:stretch>
            <a:fillRect/>
          </a:stretch>
        </p:blipFill>
        <p:spPr>
          <a:xfrm>
            <a:off x="670095" y="1566193"/>
            <a:ext cx="4036840" cy="788871"/>
          </a:xfrm>
          <a:prstGeom prst="rect">
            <a:avLst/>
          </a:prstGeom>
        </p:spPr>
      </p:pic>
    </p:spTree>
    <p:extLst>
      <p:ext uri="{BB962C8B-B14F-4D97-AF65-F5344CB8AC3E}">
        <p14:creationId xmlns:p14="http://schemas.microsoft.com/office/powerpoint/2010/main" val="10828389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v1 (Trello screenshot)</a:t>
            </a:r>
            <a:endParaRPr/>
          </a:p>
        </p:txBody>
      </p:sp>
      <p:pic>
        <p:nvPicPr>
          <p:cNvPr id="5" name="Picture 4">
            <a:extLst>
              <a:ext uri="{FF2B5EF4-FFF2-40B4-BE49-F238E27FC236}">
                <a16:creationId xmlns:a16="http://schemas.microsoft.com/office/drawing/2014/main" id="{43A94115-BBBA-C174-A7F3-437444DC6920}"/>
              </a:ext>
            </a:extLst>
          </p:cNvPr>
          <p:cNvPicPr>
            <a:picLocks noChangeAspect="1"/>
          </p:cNvPicPr>
          <p:nvPr/>
        </p:nvPicPr>
        <p:blipFill>
          <a:blip r:embed="rId3"/>
          <a:stretch>
            <a:fillRect/>
          </a:stretch>
        </p:blipFill>
        <p:spPr>
          <a:xfrm>
            <a:off x="0" y="1514117"/>
            <a:ext cx="9144000" cy="3184358"/>
          </a:xfrm>
          <a:prstGeom prst="rect">
            <a:avLst/>
          </a:prstGeom>
        </p:spPr>
      </p:pic>
    </p:spTree>
    <p:extLst>
      <p:ext uri="{BB962C8B-B14F-4D97-AF65-F5344CB8AC3E}">
        <p14:creationId xmlns:p14="http://schemas.microsoft.com/office/powerpoint/2010/main" val="3240135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1</a:t>
            </a:r>
          </a:p>
          <a:p>
            <a:pPr marL="114300" indent="0">
              <a:buNone/>
            </a:pPr>
            <a:r>
              <a:rPr lang="en-US"/>
              <a:t>Describe the implication</a:t>
            </a:r>
          </a:p>
          <a:p>
            <a:pPr marL="114300" indent="0">
              <a:lnSpc>
                <a:spcPct val="114999"/>
              </a:lnSpc>
              <a:buNone/>
            </a:pPr>
            <a:r>
              <a:rPr lang="en-US"/>
              <a:t>Error recovery when the user has imputed something, and the program sends messages to send any solutions for the problem. So, the BOT must be able to find the problem and find a solution to it too.</a:t>
            </a:r>
          </a:p>
          <a:p>
            <a:pPr marL="114300" indent="0">
              <a:buNone/>
            </a:pPr>
            <a:endParaRPr lang="en-US"/>
          </a:p>
          <a:p>
            <a:pPr marL="114300" indent="0">
              <a:buNone/>
            </a:pPr>
            <a:endParaRPr lang="en-US"/>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13203464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v1 - Test Plan ( screenshot)</a:t>
            </a:r>
            <a:endParaRPr/>
          </a:p>
        </p:txBody>
      </p:sp>
      <p:graphicFrame>
        <p:nvGraphicFramePr>
          <p:cNvPr id="79" name="Google Shape;79;p17"/>
          <p:cNvGraphicFramePr/>
          <p:nvPr>
            <p:extLst>
              <p:ext uri="{D42A27DB-BD31-4B8C-83A1-F6EECF244321}">
                <p14:modId xmlns:p14="http://schemas.microsoft.com/office/powerpoint/2010/main" val="2887327368"/>
              </p:ext>
            </p:extLst>
          </p:nvPr>
        </p:nvGraphicFramePr>
        <p:xfrm>
          <a:off x="297739" y="3380374"/>
          <a:ext cx="8734578" cy="2011620"/>
        </p:xfrm>
        <a:graphic>
          <a:graphicData uri="http://schemas.openxmlformats.org/drawingml/2006/table">
            <a:tbl>
              <a:tblPr>
                <a:noFill/>
                <a:tableStyleId>{E1099E06-0E6B-448D-9D27-60429F06E6F4}</a:tableStyleId>
              </a:tblPr>
              <a:tblGrid>
                <a:gridCol w="4367289">
                  <a:extLst>
                    <a:ext uri="{9D8B030D-6E8A-4147-A177-3AD203B41FA5}">
                      <a16:colId xmlns:a16="http://schemas.microsoft.com/office/drawing/2014/main" val="20000"/>
                    </a:ext>
                  </a:extLst>
                </a:gridCol>
                <a:gridCol w="4367289">
                  <a:extLst>
                    <a:ext uri="{9D8B030D-6E8A-4147-A177-3AD203B41FA5}">
                      <a16:colId xmlns:a16="http://schemas.microsoft.com/office/drawing/2014/main" val="20001"/>
                    </a:ext>
                  </a:extLst>
                </a:gridCol>
              </a:tblGrid>
              <a:tr h="355899">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569483">
                <a:tc>
                  <a:txBody>
                    <a:bodyPr/>
                    <a:lstStyle/>
                    <a:p>
                      <a:pPr marL="0" lvl="0" indent="0" algn="l" rtl="0">
                        <a:spcBef>
                          <a:spcPts val="0"/>
                        </a:spcBef>
                        <a:spcAft>
                          <a:spcPts val="0"/>
                        </a:spcAft>
                        <a:buNone/>
                      </a:pPr>
                      <a:r>
                        <a:rPr lang="en-NZ" sz="1800"/>
                        <a:t>Entered 5 burgers</a:t>
                      </a:r>
                    </a:p>
                    <a:p>
                      <a:pPr marL="0" lvl="0" indent="0" algn="l" rtl="0">
                        <a:spcBef>
                          <a:spcPts val="0"/>
                        </a:spcBef>
                        <a:spcAft>
                          <a:spcPts val="0"/>
                        </a:spcAft>
                        <a:buNone/>
                      </a:pPr>
                      <a:r>
                        <a:rPr lang="en-NZ" sz="1800"/>
                        <a:t>Typing bat</a:t>
                      </a:r>
                    </a:p>
                    <a:p>
                      <a:pPr marL="0" lvl="0" indent="0" algn="l" rtl="0">
                        <a:spcBef>
                          <a:spcPts val="0"/>
                        </a:spcBef>
                        <a:spcAft>
                          <a:spcPts val="0"/>
                        </a:spcAft>
                        <a:buNone/>
                      </a:pPr>
                      <a:r>
                        <a:rPr lang="en-NZ" sz="1800"/>
                        <a:t>Chose number 1 cheese burger</a:t>
                      </a:r>
                      <a:endParaRPr sz="1800"/>
                    </a:p>
                  </a:txBody>
                  <a:tcPr marL="91425" marR="91425" marT="91425" marB="91425"/>
                </a:tc>
                <a:tc>
                  <a:txBody>
                    <a:bodyPr/>
                    <a:lstStyle/>
                    <a:p>
                      <a:pPr marL="0" lvl="0" indent="0" algn="l" rtl="0">
                        <a:spcBef>
                          <a:spcPts val="0"/>
                        </a:spcBef>
                        <a:spcAft>
                          <a:spcPts val="0"/>
                        </a:spcAft>
                        <a:buNone/>
                      </a:pPr>
                      <a:r>
                        <a:rPr lang="en-NZ" sz="1800"/>
                        <a:t>Stepped through the list the amount that I entered</a:t>
                      </a:r>
                    </a:p>
                    <a:p>
                      <a:pPr marL="0" lvl="0" indent="0" algn="l" rtl="0">
                        <a:spcBef>
                          <a:spcPts val="0"/>
                        </a:spcBef>
                        <a:spcAft>
                          <a:spcPts val="0"/>
                        </a:spcAft>
                        <a:buNone/>
                      </a:pPr>
                      <a:r>
                        <a:rPr lang="en-NZ" sz="1800"/>
                        <a:t>Program broke</a:t>
                      </a:r>
                    </a:p>
                    <a:p>
                      <a:pPr marL="0" lvl="0" indent="0" algn="l" rtl="0">
                        <a:spcBef>
                          <a:spcPts val="0"/>
                        </a:spcBef>
                        <a:spcAft>
                          <a:spcPts val="0"/>
                        </a:spcAft>
                        <a:buNone/>
                      </a:pPr>
                      <a:r>
                        <a:rPr lang="en-NZ" sz="1800"/>
                        <a:t>Printed BBQ burger instead</a:t>
                      </a:r>
                    </a:p>
                    <a:p>
                      <a:pPr marL="0" lvl="0" indent="0" algn="l" rtl="0">
                        <a:spcBef>
                          <a:spcPts val="0"/>
                        </a:spcBef>
                        <a:spcAft>
                          <a:spcPts val="0"/>
                        </a:spcAft>
                        <a:buNone/>
                      </a:pP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ACEC03A9-3B71-73A9-3C30-60A3ED23389D}"/>
              </a:ext>
            </a:extLst>
          </p:cNvPr>
          <p:cNvPicPr>
            <a:picLocks noChangeAspect="1"/>
          </p:cNvPicPr>
          <p:nvPr/>
        </p:nvPicPr>
        <p:blipFill>
          <a:blip r:embed="rId3"/>
          <a:stretch>
            <a:fillRect/>
          </a:stretch>
        </p:blipFill>
        <p:spPr>
          <a:xfrm>
            <a:off x="2737629" y="1095884"/>
            <a:ext cx="6155086" cy="1577514"/>
          </a:xfrm>
          <a:prstGeom prst="rect">
            <a:avLst/>
          </a:prstGeom>
        </p:spPr>
      </p:pic>
      <p:pic>
        <p:nvPicPr>
          <p:cNvPr id="5" name="Picture 4">
            <a:extLst>
              <a:ext uri="{FF2B5EF4-FFF2-40B4-BE49-F238E27FC236}">
                <a16:creationId xmlns:a16="http://schemas.microsoft.com/office/drawing/2014/main" id="{AC51B8E8-EF23-33D6-558A-792BB31C57BA}"/>
              </a:ext>
            </a:extLst>
          </p:cNvPr>
          <p:cNvPicPr>
            <a:picLocks noChangeAspect="1"/>
          </p:cNvPicPr>
          <p:nvPr/>
        </p:nvPicPr>
        <p:blipFill>
          <a:blip r:embed="rId4"/>
          <a:stretch>
            <a:fillRect/>
          </a:stretch>
        </p:blipFill>
        <p:spPr>
          <a:xfrm>
            <a:off x="537472" y="1422397"/>
            <a:ext cx="1617300" cy="1877143"/>
          </a:xfrm>
          <a:prstGeom prst="rect">
            <a:avLst/>
          </a:prstGeom>
        </p:spPr>
      </p:pic>
    </p:spTree>
    <p:extLst>
      <p:ext uri="{BB962C8B-B14F-4D97-AF65-F5344CB8AC3E}">
        <p14:creationId xmlns:p14="http://schemas.microsoft.com/office/powerpoint/2010/main" val="8882711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v2 (Trello screenshot)</a:t>
            </a:r>
            <a:endParaRPr/>
          </a:p>
        </p:txBody>
      </p:sp>
      <p:pic>
        <p:nvPicPr>
          <p:cNvPr id="3" name="Picture 2">
            <a:extLst>
              <a:ext uri="{FF2B5EF4-FFF2-40B4-BE49-F238E27FC236}">
                <a16:creationId xmlns:a16="http://schemas.microsoft.com/office/drawing/2014/main" id="{4293B9A0-B0A4-B55A-9E72-5DC46EE6B129}"/>
              </a:ext>
            </a:extLst>
          </p:cNvPr>
          <p:cNvPicPr>
            <a:picLocks noChangeAspect="1"/>
          </p:cNvPicPr>
          <p:nvPr/>
        </p:nvPicPr>
        <p:blipFill>
          <a:blip r:embed="rId3"/>
          <a:stretch>
            <a:fillRect/>
          </a:stretch>
        </p:blipFill>
        <p:spPr>
          <a:xfrm>
            <a:off x="90742" y="1346613"/>
            <a:ext cx="9144000" cy="3860264"/>
          </a:xfrm>
          <a:prstGeom prst="rect">
            <a:avLst/>
          </a:prstGeom>
        </p:spPr>
      </p:pic>
    </p:spTree>
    <p:extLst>
      <p:ext uri="{BB962C8B-B14F-4D97-AF65-F5344CB8AC3E}">
        <p14:creationId xmlns:p14="http://schemas.microsoft.com/office/powerpoint/2010/main" val="11841888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v2 - Test Plan ( screenshot)</a:t>
            </a:r>
            <a:endParaRPr/>
          </a:p>
        </p:txBody>
      </p:sp>
      <p:graphicFrame>
        <p:nvGraphicFramePr>
          <p:cNvPr id="79" name="Google Shape;79;p17"/>
          <p:cNvGraphicFramePr/>
          <p:nvPr>
            <p:extLst>
              <p:ext uri="{D42A27DB-BD31-4B8C-83A1-F6EECF244321}">
                <p14:modId xmlns:p14="http://schemas.microsoft.com/office/powerpoint/2010/main" val="82136980"/>
              </p:ext>
            </p:extLst>
          </p:nvPr>
        </p:nvGraphicFramePr>
        <p:xfrm>
          <a:off x="204711" y="3464135"/>
          <a:ext cx="8734578" cy="1737300"/>
        </p:xfrm>
        <a:graphic>
          <a:graphicData uri="http://schemas.openxmlformats.org/drawingml/2006/table">
            <a:tbl>
              <a:tblPr>
                <a:noFill/>
                <a:tableStyleId>{E1099E06-0E6B-448D-9D27-60429F06E6F4}</a:tableStyleId>
              </a:tblPr>
              <a:tblGrid>
                <a:gridCol w="4367289">
                  <a:extLst>
                    <a:ext uri="{9D8B030D-6E8A-4147-A177-3AD203B41FA5}">
                      <a16:colId xmlns:a16="http://schemas.microsoft.com/office/drawing/2014/main" val="20000"/>
                    </a:ext>
                  </a:extLst>
                </a:gridCol>
                <a:gridCol w="4367289">
                  <a:extLst>
                    <a:ext uri="{9D8B030D-6E8A-4147-A177-3AD203B41FA5}">
                      <a16:colId xmlns:a16="http://schemas.microsoft.com/office/drawing/2014/main" val="20001"/>
                    </a:ext>
                  </a:extLst>
                </a:gridCol>
              </a:tblGrid>
              <a:tr h="355899">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569483">
                <a:tc>
                  <a:txBody>
                    <a:bodyPr/>
                    <a:lstStyle/>
                    <a:p>
                      <a:pPr marL="0" lvl="0" indent="0" algn="l" rtl="0">
                        <a:spcBef>
                          <a:spcPts val="0"/>
                        </a:spcBef>
                        <a:spcAft>
                          <a:spcPts val="0"/>
                        </a:spcAft>
                        <a:buNone/>
                      </a:pPr>
                      <a:r>
                        <a:rPr lang="en-NZ" sz="1800"/>
                        <a:t>Entered number of laptops I wished for</a:t>
                      </a:r>
                    </a:p>
                    <a:p>
                      <a:pPr marL="0" lvl="0" indent="0" algn="l" rtl="0">
                        <a:spcBef>
                          <a:spcPts val="0"/>
                        </a:spcBef>
                        <a:spcAft>
                          <a:spcPts val="0"/>
                        </a:spcAft>
                        <a:buNone/>
                      </a:pPr>
                      <a:r>
                        <a:rPr lang="en-NZ" sz="1800"/>
                        <a:t>Shows the information for entered index number</a:t>
                      </a:r>
                      <a:endParaRPr sz="1800"/>
                    </a:p>
                  </a:txBody>
                  <a:tcPr marL="91425" marR="91425" marT="91425" marB="91425"/>
                </a:tc>
                <a:tc>
                  <a:txBody>
                    <a:bodyPr/>
                    <a:lstStyle/>
                    <a:p>
                      <a:pPr marL="0" lvl="0" indent="0" algn="l" rtl="0">
                        <a:spcBef>
                          <a:spcPts val="0"/>
                        </a:spcBef>
                        <a:spcAft>
                          <a:spcPts val="0"/>
                        </a:spcAft>
                        <a:buNone/>
                      </a:pPr>
                      <a:r>
                        <a:rPr lang="en-NZ" sz="1800"/>
                        <a:t>Stepped through the list the amount that I entered</a:t>
                      </a:r>
                    </a:p>
                    <a:p>
                      <a:pPr marL="0" lvl="0" indent="0" algn="l" rtl="0">
                        <a:spcBef>
                          <a:spcPts val="0"/>
                        </a:spcBef>
                        <a:spcAft>
                          <a:spcPts val="0"/>
                        </a:spcAft>
                        <a:buNone/>
                      </a:pPr>
                      <a:r>
                        <a:rPr lang="en-NZ" sz="1800"/>
                        <a:t>Printed information as I typed in each number</a:t>
                      </a:r>
                      <a:endParaRPr sz="180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359CBE41-51EE-BDF2-161C-EC4E60148017}"/>
              </a:ext>
            </a:extLst>
          </p:cNvPr>
          <p:cNvPicPr>
            <a:picLocks noChangeAspect="1"/>
          </p:cNvPicPr>
          <p:nvPr/>
        </p:nvPicPr>
        <p:blipFill>
          <a:blip r:embed="rId3"/>
          <a:stretch>
            <a:fillRect/>
          </a:stretch>
        </p:blipFill>
        <p:spPr>
          <a:xfrm>
            <a:off x="4900067" y="1180868"/>
            <a:ext cx="3677069" cy="2203634"/>
          </a:xfrm>
          <a:prstGeom prst="rect">
            <a:avLst/>
          </a:prstGeom>
        </p:spPr>
      </p:pic>
      <p:pic>
        <p:nvPicPr>
          <p:cNvPr id="5" name="Picture 4">
            <a:extLst>
              <a:ext uri="{FF2B5EF4-FFF2-40B4-BE49-F238E27FC236}">
                <a16:creationId xmlns:a16="http://schemas.microsoft.com/office/drawing/2014/main" id="{9355F840-F70B-C228-7034-3F2F96B1538E}"/>
              </a:ext>
            </a:extLst>
          </p:cNvPr>
          <p:cNvPicPr>
            <a:picLocks noChangeAspect="1"/>
          </p:cNvPicPr>
          <p:nvPr/>
        </p:nvPicPr>
        <p:blipFill>
          <a:blip r:embed="rId4"/>
          <a:stretch>
            <a:fillRect/>
          </a:stretch>
        </p:blipFill>
        <p:spPr>
          <a:xfrm>
            <a:off x="122970" y="1396031"/>
            <a:ext cx="4663970" cy="1988471"/>
          </a:xfrm>
          <a:prstGeom prst="rect">
            <a:avLst/>
          </a:prstGeom>
        </p:spPr>
      </p:pic>
    </p:spTree>
    <p:extLst>
      <p:ext uri="{BB962C8B-B14F-4D97-AF65-F5344CB8AC3E}">
        <p14:creationId xmlns:p14="http://schemas.microsoft.com/office/powerpoint/2010/main" val="3417960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v3 (Trello screenshot)</a:t>
            </a:r>
            <a:endParaRPr/>
          </a:p>
        </p:txBody>
      </p:sp>
      <p:pic>
        <p:nvPicPr>
          <p:cNvPr id="3" name="Picture 2">
            <a:extLst>
              <a:ext uri="{FF2B5EF4-FFF2-40B4-BE49-F238E27FC236}">
                <a16:creationId xmlns:a16="http://schemas.microsoft.com/office/drawing/2014/main" id="{4DE8458D-F63E-9583-7257-FE8BB375BC02}"/>
              </a:ext>
            </a:extLst>
          </p:cNvPr>
          <p:cNvPicPr>
            <a:picLocks noChangeAspect="1"/>
          </p:cNvPicPr>
          <p:nvPr/>
        </p:nvPicPr>
        <p:blipFill>
          <a:blip r:embed="rId3"/>
          <a:stretch>
            <a:fillRect/>
          </a:stretch>
        </p:blipFill>
        <p:spPr>
          <a:xfrm>
            <a:off x="1640336" y="1431024"/>
            <a:ext cx="6917861" cy="4006358"/>
          </a:xfrm>
          <a:prstGeom prst="rect">
            <a:avLst/>
          </a:prstGeom>
        </p:spPr>
      </p:pic>
    </p:spTree>
    <p:extLst>
      <p:ext uri="{BB962C8B-B14F-4D97-AF65-F5344CB8AC3E}">
        <p14:creationId xmlns:p14="http://schemas.microsoft.com/office/powerpoint/2010/main" val="1686885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Test Plan Ordering from burger list v3 (?and screenshot)</a:t>
            </a:r>
            <a:endParaRPr/>
          </a:p>
        </p:txBody>
      </p:sp>
      <p:graphicFrame>
        <p:nvGraphicFramePr>
          <p:cNvPr id="79" name="Google Shape;79;p17"/>
          <p:cNvGraphicFramePr/>
          <p:nvPr>
            <p:extLst>
              <p:ext uri="{D42A27DB-BD31-4B8C-83A1-F6EECF244321}">
                <p14:modId xmlns:p14="http://schemas.microsoft.com/office/powerpoint/2010/main" val="4162793223"/>
              </p:ext>
            </p:extLst>
          </p:nvPr>
        </p:nvGraphicFramePr>
        <p:xfrm>
          <a:off x="382475" y="3712568"/>
          <a:ext cx="8520600" cy="137154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Entered w</a:t>
                      </a:r>
                    </a:p>
                    <a:p>
                      <a:pPr marL="0" lvl="0" indent="0" algn="l" rtl="0">
                        <a:spcBef>
                          <a:spcPts val="0"/>
                        </a:spcBef>
                        <a:spcAft>
                          <a:spcPts val="0"/>
                        </a:spcAft>
                        <a:buNone/>
                      </a:pPr>
                      <a:r>
                        <a:rPr lang="en-NZ" sz="1200"/>
                        <a:t>Entered special character %</a:t>
                      </a:r>
                    </a:p>
                    <a:p>
                      <a:pPr marL="0" lvl="0" indent="0" algn="l" rtl="0">
                        <a:spcBef>
                          <a:spcPts val="0"/>
                        </a:spcBef>
                        <a:spcAft>
                          <a:spcPts val="0"/>
                        </a:spcAft>
                        <a:buNone/>
                      </a:pPr>
                      <a:r>
                        <a:rPr lang="en-NZ" sz="1200"/>
                        <a:t>Entered 15</a:t>
                      </a:r>
                    </a:p>
                    <a:p>
                      <a:pPr marL="0" lvl="0" indent="0" algn="l" rtl="0">
                        <a:spcBef>
                          <a:spcPts val="0"/>
                        </a:spcBef>
                        <a:spcAft>
                          <a:spcPts val="0"/>
                        </a:spcAft>
                        <a:buNone/>
                      </a:pPr>
                      <a:r>
                        <a:rPr lang="en-NZ" sz="1200"/>
                        <a:t>Entered  number 1</a:t>
                      </a:r>
                      <a:endParaRPr sz="1200"/>
                    </a:p>
                  </a:txBody>
                  <a:tcPr marL="91425" marR="91425" marT="91425" marB="91425"/>
                </a:tc>
                <a:tc>
                  <a:txBody>
                    <a:bodyPr/>
                    <a:lstStyle/>
                    <a:p>
                      <a:pPr marL="0" lvl="0" indent="0" algn="l" rtl="0">
                        <a:spcBef>
                          <a:spcPts val="0"/>
                        </a:spcBef>
                        <a:spcAft>
                          <a:spcPts val="0"/>
                        </a:spcAft>
                        <a:buNone/>
                      </a:pPr>
                      <a:r>
                        <a:rPr lang="en-NZ" sz="1200"/>
                        <a:t>Printed This is not a valid number</a:t>
                      </a:r>
                    </a:p>
                    <a:p>
                      <a:pPr marL="0" lvl="0" indent="0" algn="l" rtl="0">
                        <a:spcBef>
                          <a:spcPts val="0"/>
                        </a:spcBef>
                        <a:spcAft>
                          <a:spcPts val="0"/>
                        </a:spcAft>
                        <a:buNone/>
                      </a:pPr>
                      <a:r>
                        <a:rPr lang="en-NZ" sz="1200"/>
                        <a:t>Printed This is not a valid number</a:t>
                      </a:r>
                    </a:p>
                    <a:p>
                      <a:pPr marL="0" lvl="0" indent="0" algn="l" rtl="0">
                        <a:spcBef>
                          <a:spcPts val="0"/>
                        </a:spcBef>
                        <a:spcAft>
                          <a:spcPts val="0"/>
                        </a:spcAft>
                        <a:buNone/>
                      </a:pPr>
                      <a:r>
                        <a:rPr lang="en-NZ" sz="1200"/>
                        <a:t>Printed Your order must be between 1 and 12 </a:t>
                      </a:r>
                    </a:p>
                    <a:p>
                      <a:pPr marL="0" lvl="0" indent="0" algn="l" rtl="0">
                        <a:spcBef>
                          <a:spcPts val="0"/>
                        </a:spcBef>
                        <a:spcAft>
                          <a:spcPts val="0"/>
                        </a:spcAft>
                        <a:buNone/>
                      </a:pPr>
                      <a:r>
                        <a:rPr lang="en-NZ" sz="1200"/>
                        <a:t>Continues  with program asking for the next burger</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190C379-F758-D9CF-7B2F-1F8B6FE4CC16}"/>
              </a:ext>
            </a:extLst>
          </p:cNvPr>
          <p:cNvPicPr>
            <a:picLocks noChangeAspect="1"/>
          </p:cNvPicPr>
          <p:nvPr/>
        </p:nvPicPr>
        <p:blipFill>
          <a:blip r:embed="rId3"/>
          <a:stretch>
            <a:fillRect/>
          </a:stretch>
        </p:blipFill>
        <p:spPr>
          <a:xfrm>
            <a:off x="3489270" y="1779940"/>
            <a:ext cx="5413805" cy="1826908"/>
          </a:xfrm>
          <a:prstGeom prst="rect">
            <a:avLst/>
          </a:prstGeom>
        </p:spPr>
      </p:pic>
      <p:pic>
        <p:nvPicPr>
          <p:cNvPr id="5" name="Picture 4">
            <a:extLst>
              <a:ext uri="{FF2B5EF4-FFF2-40B4-BE49-F238E27FC236}">
                <a16:creationId xmlns:a16="http://schemas.microsoft.com/office/drawing/2014/main" id="{7CABFCA2-AEDC-765D-466F-F5F86A0CACE5}"/>
              </a:ext>
            </a:extLst>
          </p:cNvPr>
          <p:cNvPicPr>
            <a:picLocks noChangeAspect="1"/>
          </p:cNvPicPr>
          <p:nvPr/>
        </p:nvPicPr>
        <p:blipFill>
          <a:blip r:embed="rId4"/>
          <a:stretch>
            <a:fillRect/>
          </a:stretch>
        </p:blipFill>
        <p:spPr>
          <a:xfrm>
            <a:off x="879499" y="1626837"/>
            <a:ext cx="2546182" cy="2085731"/>
          </a:xfrm>
          <a:prstGeom prst="rect">
            <a:avLst/>
          </a:prstGeom>
        </p:spPr>
      </p:pic>
    </p:spTree>
    <p:extLst>
      <p:ext uri="{BB962C8B-B14F-4D97-AF65-F5344CB8AC3E}">
        <p14:creationId xmlns:p14="http://schemas.microsoft.com/office/powerpoint/2010/main" val="403204032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Ordering from burger list v4 (Trello screenshot)</a:t>
            </a:r>
            <a:endParaRPr/>
          </a:p>
        </p:txBody>
      </p:sp>
      <p:pic>
        <p:nvPicPr>
          <p:cNvPr id="3" name="Picture 2">
            <a:extLst>
              <a:ext uri="{FF2B5EF4-FFF2-40B4-BE49-F238E27FC236}">
                <a16:creationId xmlns:a16="http://schemas.microsoft.com/office/drawing/2014/main" id="{DCB8F4D3-DAF3-8785-D9BA-7182F5AD91FE}"/>
              </a:ext>
            </a:extLst>
          </p:cNvPr>
          <p:cNvPicPr>
            <a:picLocks noChangeAspect="1"/>
          </p:cNvPicPr>
          <p:nvPr/>
        </p:nvPicPr>
        <p:blipFill>
          <a:blip r:embed="rId3"/>
          <a:stretch>
            <a:fillRect/>
          </a:stretch>
        </p:blipFill>
        <p:spPr>
          <a:xfrm>
            <a:off x="2546430" y="1258784"/>
            <a:ext cx="5721786" cy="3708838"/>
          </a:xfrm>
          <a:prstGeom prst="rect">
            <a:avLst/>
          </a:prstGeom>
        </p:spPr>
      </p:pic>
    </p:spTree>
    <p:extLst>
      <p:ext uri="{BB962C8B-B14F-4D97-AF65-F5344CB8AC3E}">
        <p14:creationId xmlns:p14="http://schemas.microsoft.com/office/powerpoint/2010/main" val="235325334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6  - Test Plan Ordering from burger list v4 (?and screenshot)</a:t>
            </a:r>
            <a:endParaRPr/>
          </a:p>
        </p:txBody>
      </p:sp>
      <p:graphicFrame>
        <p:nvGraphicFramePr>
          <p:cNvPr id="79" name="Google Shape;79;p17"/>
          <p:cNvGraphicFramePr/>
          <p:nvPr>
            <p:extLst>
              <p:ext uri="{D42A27DB-BD31-4B8C-83A1-F6EECF244321}">
                <p14:modId xmlns:p14="http://schemas.microsoft.com/office/powerpoint/2010/main" val="2795559937"/>
              </p:ext>
            </p:extLst>
          </p:nvPr>
        </p:nvGraphicFramePr>
        <p:xfrm>
          <a:off x="382475" y="3712568"/>
          <a:ext cx="8520600" cy="11886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Entered 2</a:t>
                      </a:r>
                    </a:p>
                    <a:p>
                      <a:pPr marL="0" lvl="0" indent="0" algn="l" rtl="0">
                        <a:spcBef>
                          <a:spcPts val="0"/>
                        </a:spcBef>
                        <a:spcAft>
                          <a:spcPts val="0"/>
                        </a:spcAft>
                        <a:buNone/>
                      </a:pPr>
                      <a:r>
                        <a:rPr lang="en-NZ" sz="1200"/>
                        <a:t>Entered number 1</a:t>
                      </a:r>
                    </a:p>
                    <a:p>
                      <a:pPr marL="0" lvl="0" indent="0" algn="l" rtl="0">
                        <a:spcBef>
                          <a:spcPts val="0"/>
                        </a:spcBef>
                        <a:spcAft>
                          <a:spcPts val="0"/>
                        </a:spcAft>
                        <a:buNone/>
                      </a:pPr>
                      <a:r>
                        <a:rPr lang="en-NZ" sz="1200"/>
                        <a:t>Entered number 5</a:t>
                      </a:r>
                    </a:p>
                  </a:txBody>
                  <a:tcPr marL="91425" marR="91425" marT="91425" marB="91425"/>
                </a:tc>
                <a:tc>
                  <a:txBody>
                    <a:bodyPr/>
                    <a:lstStyle/>
                    <a:p>
                      <a:pPr marL="0" lvl="0" indent="0" algn="l" rtl="0">
                        <a:spcBef>
                          <a:spcPts val="0"/>
                        </a:spcBef>
                        <a:spcAft>
                          <a:spcPts val="0"/>
                        </a:spcAft>
                        <a:buNone/>
                      </a:pPr>
                      <a:r>
                        <a:rPr lang="en-NZ" sz="1200"/>
                        <a:t>Asked me what laptops I wanted</a:t>
                      </a:r>
                    </a:p>
                    <a:p>
                      <a:pPr marL="0" lvl="0" indent="0" algn="l" rtl="0">
                        <a:spcBef>
                          <a:spcPts val="0"/>
                        </a:spcBef>
                        <a:spcAft>
                          <a:spcPts val="0"/>
                        </a:spcAft>
                        <a:buNone/>
                      </a:pPr>
                      <a:r>
                        <a:rPr lang="en-NZ" sz="1200"/>
                        <a:t>Printed the correct one</a:t>
                      </a:r>
                    </a:p>
                    <a:p>
                      <a:pPr marL="0" lvl="0" indent="0" algn="l" rtl="0">
                        <a:spcBef>
                          <a:spcPts val="0"/>
                        </a:spcBef>
                        <a:spcAft>
                          <a:spcPts val="0"/>
                        </a:spcAft>
                        <a:buNone/>
                      </a:pPr>
                      <a:r>
                        <a:rPr lang="en-NZ" sz="1200"/>
                        <a:t>Printed the correct one</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5DF7FF33-BA2D-E1BE-278C-1A5AA0F5421F}"/>
              </a:ext>
            </a:extLst>
          </p:cNvPr>
          <p:cNvPicPr>
            <a:picLocks noChangeAspect="1"/>
          </p:cNvPicPr>
          <p:nvPr/>
        </p:nvPicPr>
        <p:blipFill>
          <a:blip r:embed="rId3"/>
          <a:stretch>
            <a:fillRect/>
          </a:stretch>
        </p:blipFill>
        <p:spPr>
          <a:xfrm>
            <a:off x="5577068" y="985945"/>
            <a:ext cx="3566932" cy="2289690"/>
          </a:xfrm>
          <a:prstGeom prst="rect">
            <a:avLst/>
          </a:prstGeom>
        </p:spPr>
      </p:pic>
      <p:pic>
        <p:nvPicPr>
          <p:cNvPr id="5" name="Picture 4">
            <a:extLst>
              <a:ext uri="{FF2B5EF4-FFF2-40B4-BE49-F238E27FC236}">
                <a16:creationId xmlns:a16="http://schemas.microsoft.com/office/drawing/2014/main" id="{2B5FD5A4-870C-03AC-8B7A-459070B7721D}"/>
              </a:ext>
            </a:extLst>
          </p:cNvPr>
          <p:cNvPicPr>
            <a:picLocks noChangeAspect="1"/>
          </p:cNvPicPr>
          <p:nvPr/>
        </p:nvPicPr>
        <p:blipFill>
          <a:blip r:embed="rId4"/>
          <a:stretch>
            <a:fillRect/>
          </a:stretch>
        </p:blipFill>
        <p:spPr>
          <a:xfrm>
            <a:off x="809100" y="2919590"/>
            <a:ext cx="4816196" cy="664513"/>
          </a:xfrm>
          <a:prstGeom prst="rect">
            <a:avLst/>
          </a:prstGeom>
        </p:spPr>
      </p:pic>
    </p:spTree>
    <p:extLst>
      <p:ext uri="{BB962C8B-B14F-4D97-AF65-F5344CB8AC3E}">
        <p14:creationId xmlns:p14="http://schemas.microsoft.com/office/powerpoint/2010/main" val="314888009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a:t>
            </a:r>
            <a:r>
              <a:rPr lang="en-NZ"/>
              <a:t>Printing out Order – v1 </a:t>
            </a:r>
            <a:r>
              <a:rPr lang="en"/>
              <a:t>(Trello screenshot)</a:t>
            </a:r>
            <a:endParaRPr/>
          </a:p>
        </p:txBody>
      </p:sp>
      <p:pic>
        <p:nvPicPr>
          <p:cNvPr id="4" name="Picture 3">
            <a:extLst>
              <a:ext uri="{FF2B5EF4-FFF2-40B4-BE49-F238E27FC236}">
                <a16:creationId xmlns:a16="http://schemas.microsoft.com/office/drawing/2014/main" id="{C23647B2-C2A1-0E96-B1BB-8F183611B909}"/>
              </a:ext>
            </a:extLst>
          </p:cNvPr>
          <p:cNvPicPr>
            <a:picLocks noChangeAspect="1"/>
          </p:cNvPicPr>
          <p:nvPr/>
        </p:nvPicPr>
        <p:blipFill>
          <a:blip r:embed="rId3"/>
          <a:stretch>
            <a:fillRect/>
          </a:stretch>
        </p:blipFill>
        <p:spPr>
          <a:xfrm>
            <a:off x="83560" y="1536564"/>
            <a:ext cx="8886958" cy="3084297"/>
          </a:xfrm>
          <a:prstGeom prst="rect">
            <a:avLst/>
          </a:prstGeom>
        </p:spPr>
      </p:pic>
    </p:spTree>
    <p:extLst>
      <p:ext uri="{BB962C8B-B14F-4D97-AF65-F5344CB8AC3E}">
        <p14:creationId xmlns:p14="http://schemas.microsoft.com/office/powerpoint/2010/main" val="299864483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 Test Plan </a:t>
            </a:r>
            <a:r>
              <a:rPr lang="en-NZ"/>
              <a:t>Printing out Order – v1 </a:t>
            </a:r>
            <a:r>
              <a:rPr lang="en"/>
              <a:t>(?and screenshot)</a:t>
            </a:r>
            <a:endParaRPr/>
          </a:p>
        </p:txBody>
      </p:sp>
      <p:graphicFrame>
        <p:nvGraphicFramePr>
          <p:cNvPr id="79" name="Google Shape;79;p17"/>
          <p:cNvGraphicFramePr/>
          <p:nvPr>
            <p:extLst>
              <p:ext uri="{D42A27DB-BD31-4B8C-83A1-F6EECF244321}">
                <p14:modId xmlns:p14="http://schemas.microsoft.com/office/powerpoint/2010/main" val="480229123"/>
              </p:ext>
            </p:extLst>
          </p:nvPr>
        </p:nvGraphicFramePr>
        <p:xfrm>
          <a:off x="382475" y="3712568"/>
          <a:ext cx="8520600" cy="85337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Ran test data</a:t>
                      </a:r>
                      <a:endParaRPr sz="1200"/>
                    </a:p>
                  </a:txBody>
                  <a:tcPr marL="91425" marR="91425" marT="91425" marB="91425"/>
                </a:tc>
                <a:tc>
                  <a:txBody>
                    <a:bodyPr/>
                    <a:lstStyle/>
                    <a:p>
                      <a:pPr marL="0" lvl="0" indent="0" algn="l" rtl="0">
                        <a:spcBef>
                          <a:spcPts val="0"/>
                        </a:spcBef>
                        <a:spcAft>
                          <a:spcPts val="0"/>
                        </a:spcAft>
                        <a:buNone/>
                      </a:pPr>
                      <a:r>
                        <a:rPr lang="en-NZ" sz="1200"/>
                        <a:t>Prints all correctly</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1491F2F-E851-FECD-4A09-300F9325AD70}"/>
              </a:ext>
            </a:extLst>
          </p:cNvPr>
          <p:cNvPicPr>
            <a:picLocks noChangeAspect="1"/>
          </p:cNvPicPr>
          <p:nvPr/>
        </p:nvPicPr>
        <p:blipFill>
          <a:blip r:embed="rId3"/>
          <a:stretch>
            <a:fillRect/>
          </a:stretch>
        </p:blipFill>
        <p:spPr>
          <a:xfrm>
            <a:off x="664054" y="1490457"/>
            <a:ext cx="8402223" cy="704948"/>
          </a:xfrm>
          <a:prstGeom prst="rect">
            <a:avLst/>
          </a:prstGeom>
        </p:spPr>
      </p:pic>
      <p:pic>
        <p:nvPicPr>
          <p:cNvPr id="5" name="Picture 4">
            <a:extLst>
              <a:ext uri="{FF2B5EF4-FFF2-40B4-BE49-F238E27FC236}">
                <a16:creationId xmlns:a16="http://schemas.microsoft.com/office/drawing/2014/main" id="{C6BEE6BB-ED4C-F3FF-95B6-281B1A3A50F4}"/>
              </a:ext>
            </a:extLst>
          </p:cNvPr>
          <p:cNvPicPr>
            <a:picLocks noChangeAspect="1"/>
          </p:cNvPicPr>
          <p:nvPr/>
        </p:nvPicPr>
        <p:blipFill>
          <a:blip r:embed="rId4"/>
          <a:stretch>
            <a:fillRect/>
          </a:stretch>
        </p:blipFill>
        <p:spPr>
          <a:xfrm>
            <a:off x="1207226" y="2289490"/>
            <a:ext cx="6233349" cy="1054003"/>
          </a:xfrm>
          <a:prstGeom prst="rect">
            <a:avLst/>
          </a:prstGeom>
        </p:spPr>
      </p:pic>
    </p:spTree>
    <p:extLst>
      <p:ext uri="{BB962C8B-B14F-4D97-AF65-F5344CB8AC3E}">
        <p14:creationId xmlns:p14="http://schemas.microsoft.com/office/powerpoint/2010/main" val="424075652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a:t>
            </a:r>
            <a:r>
              <a:rPr lang="en-NZ"/>
              <a:t>Printing out Order – v2 </a:t>
            </a:r>
            <a:r>
              <a:rPr lang="en"/>
              <a:t>(Trello screenshot)</a:t>
            </a:r>
            <a:endParaRPr/>
          </a:p>
        </p:txBody>
      </p:sp>
      <p:pic>
        <p:nvPicPr>
          <p:cNvPr id="3" name="Picture 2">
            <a:extLst>
              <a:ext uri="{FF2B5EF4-FFF2-40B4-BE49-F238E27FC236}">
                <a16:creationId xmlns:a16="http://schemas.microsoft.com/office/drawing/2014/main" id="{04E8057A-B888-2F98-B192-37D291181692}"/>
              </a:ext>
            </a:extLst>
          </p:cNvPr>
          <p:cNvPicPr>
            <a:picLocks noChangeAspect="1"/>
          </p:cNvPicPr>
          <p:nvPr/>
        </p:nvPicPr>
        <p:blipFill>
          <a:blip r:embed="rId3"/>
          <a:stretch>
            <a:fillRect/>
          </a:stretch>
        </p:blipFill>
        <p:spPr>
          <a:xfrm>
            <a:off x="0" y="1625819"/>
            <a:ext cx="9144000" cy="1891862"/>
          </a:xfrm>
          <a:prstGeom prst="rect">
            <a:avLst/>
          </a:prstGeom>
        </p:spPr>
      </p:pic>
    </p:spTree>
    <p:extLst>
      <p:ext uri="{BB962C8B-B14F-4D97-AF65-F5344CB8AC3E}">
        <p14:creationId xmlns:p14="http://schemas.microsoft.com/office/powerpoint/2010/main" val="3229715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1</a:t>
            </a:r>
          </a:p>
          <a:p>
            <a:pPr marL="114300" indent="0">
              <a:buNone/>
            </a:pPr>
            <a:r>
              <a:rPr lang="en-US"/>
              <a:t>Explain why it needs to be considered</a:t>
            </a:r>
          </a:p>
          <a:p>
            <a:pPr marL="114300" indent="0">
              <a:lnSpc>
                <a:spcPct val="114999"/>
              </a:lnSpc>
              <a:buNone/>
            </a:pPr>
            <a:r>
              <a:rPr lang="en-US"/>
              <a:t>Error recovery is important as the program needs to identify the issue and be able to help the user rather than the user searching through all the information and frustrating them. It is also import because if the program does not use error recovery the user might have to re-do the program and re-enter all the information</a:t>
            </a:r>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26824242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 Test Plan </a:t>
            </a:r>
            <a:r>
              <a:rPr lang="en-NZ"/>
              <a:t>Printing out Order – v2 </a:t>
            </a:r>
            <a:r>
              <a:rPr lang="en"/>
              <a:t>(?and screenshot)</a:t>
            </a:r>
            <a:endParaRPr/>
          </a:p>
        </p:txBody>
      </p:sp>
      <p:graphicFrame>
        <p:nvGraphicFramePr>
          <p:cNvPr id="79" name="Google Shape;79;p17"/>
          <p:cNvGraphicFramePr/>
          <p:nvPr>
            <p:extLst>
              <p:ext uri="{D42A27DB-BD31-4B8C-83A1-F6EECF244321}">
                <p14:modId xmlns:p14="http://schemas.microsoft.com/office/powerpoint/2010/main" val="799331887"/>
              </p:ext>
            </p:extLst>
          </p:nvPr>
        </p:nvGraphicFramePr>
        <p:xfrm>
          <a:off x="382475" y="3712568"/>
          <a:ext cx="8520600" cy="85337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Ran test data</a:t>
                      </a:r>
                      <a:endParaRPr sz="1200"/>
                    </a:p>
                  </a:txBody>
                  <a:tcPr marL="91425" marR="91425" marT="91425" marB="91425"/>
                </a:tc>
                <a:tc>
                  <a:txBody>
                    <a:bodyPr/>
                    <a:lstStyle/>
                    <a:p>
                      <a:pPr marL="0" lvl="0" indent="0" algn="l" rtl="0">
                        <a:spcBef>
                          <a:spcPts val="0"/>
                        </a:spcBef>
                        <a:spcAft>
                          <a:spcPts val="0"/>
                        </a:spcAft>
                        <a:buNone/>
                      </a:pPr>
                      <a:r>
                        <a:rPr lang="en-NZ" sz="1200"/>
                        <a:t>Prints test details but requires more formatting </a:t>
                      </a:r>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4349F4EB-C480-924E-E5FF-115CD9B84A6A}"/>
              </a:ext>
            </a:extLst>
          </p:cNvPr>
          <p:cNvPicPr>
            <a:picLocks noChangeAspect="1"/>
          </p:cNvPicPr>
          <p:nvPr/>
        </p:nvPicPr>
        <p:blipFill>
          <a:blip r:embed="rId3"/>
          <a:stretch>
            <a:fillRect/>
          </a:stretch>
        </p:blipFill>
        <p:spPr>
          <a:xfrm>
            <a:off x="3380801" y="1024256"/>
            <a:ext cx="5522274" cy="1132287"/>
          </a:xfrm>
          <a:prstGeom prst="rect">
            <a:avLst/>
          </a:prstGeom>
        </p:spPr>
      </p:pic>
      <p:pic>
        <p:nvPicPr>
          <p:cNvPr id="7" name="Picture 6">
            <a:extLst>
              <a:ext uri="{FF2B5EF4-FFF2-40B4-BE49-F238E27FC236}">
                <a16:creationId xmlns:a16="http://schemas.microsoft.com/office/drawing/2014/main" id="{F034DA29-FC1F-ADFC-9103-F957D7AC9351}"/>
              </a:ext>
            </a:extLst>
          </p:cNvPr>
          <p:cNvPicPr>
            <a:picLocks noChangeAspect="1"/>
          </p:cNvPicPr>
          <p:nvPr/>
        </p:nvPicPr>
        <p:blipFill>
          <a:blip r:embed="rId4"/>
          <a:stretch>
            <a:fillRect/>
          </a:stretch>
        </p:blipFill>
        <p:spPr>
          <a:xfrm>
            <a:off x="0" y="2267903"/>
            <a:ext cx="9144000" cy="1180066"/>
          </a:xfrm>
          <a:prstGeom prst="rect">
            <a:avLst/>
          </a:prstGeom>
        </p:spPr>
      </p:pic>
    </p:spTree>
    <p:extLst>
      <p:ext uri="{BB962C8B-B14F-4D97-AF65-F5344CB8AC3E}">
        <p14:creationId xmlns:p14="http://schemas.microsoft.com/office/powerpoint/2010/main" val="39464989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a:t>
            </a:r>
            <a:r>
              <a:rPr lang="en-NZ"/>
              <a:t>Printing out Order – v3 </a:t>
            </a:r>
            <a:r>
              <a:rPr lang="en"/>
              <a:t>(Trello screenshot)</a:t>
            </a:r>
            <a:endParaRPr/>
          </a:p>
        </p:txBody>
      </p:sp>
      <p:pic>
        <p:nvPicPr>
          <p:cNvPr id="4" name="Picture 3">
            <a:extLst>
              <a:ext uri="{FF2B5EF4-FFF2-40B4-BE49-F238E27FC236}">
                <a16:creationId xmlns:a16="http://schemas.microsoft.com/office/drawing/2014/main" id="{FB440630-0EC9-0677-75E8-807D8C00CAD6}"/>
              </a:ext>
            </a:extLst>
          </p:cNvPr>
          <p:cNvPicPr>
            <a:picLocks noChangeAspect="1"/>
          </p:cNvPicPr>
          <p:nvPr/>
        </p:nvPicPr>
        <p:blipFill>
          <a:blip r:embed="rId3"/>
          <a:stretch>
            <a:fillRect/>
          </a:stretch>
        </p:blipFill>
        <p:spPr>
          <a:xfrm>
            <a:off x="0" y="1571158"/>
            <a:ext cx="9144000" cy="2556769"/>
          </a:xfrm>
          <a:prstGeom prst="rect">
            <a:avLst/>
          </a:prstGeom>
        </p:spPr>
      </p:pic>
    </p:spTree>
    <p:extLst>
      <p:ext uri="{BB962C8B-B14F-4D97-AF65-F5344CB8AC3E}">
        <p14:creationId xmlns:p14="http://schemas.microsoft.com/office/powerpoint/2010/main" val="44732470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 Test Plan </a:t>
            </a:r>
            <a:r>
              <a:rPr lang="en-NZ"/>
              <a:t>Printing out Order – v3 </a:t>
            </a:r>
            <a:r>
              <a:rPr lang="en"/>
              <a:t>(?and screenshot)</a:t>
            </a:r>
            <a:endParaRPr/>
          </a:p>
        </p:txBody>
      </p:sp>
      <p:graphicFrame>
        <p:nvGraphicFramePr>
          <p:cNvPr id="79" name="Google Shape;79;p17"/>
          <p:cNvGraphicFramePr/>
          <p:nvPr>
            <p:extLst>
              <p:ext uri="{D42A27DB-BD31-4B8C-83A1-F6EECF244321}">
                <p14:modId xmlns:p14="http://schemas.microsoft.com/office/powerpoint/2010/main" val="2789275472"/>
              </p:ext>
            </p:extLst>
          </p:nvPr>
        </p:nvGraphicFramePr>
        <p:xfrm>
          <a:off x="311700" y="3975246"/>
          <a:ext cx="8520600" cy="10057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Ran test data</a:t>
                      </a:r>
                      <a:endParaRPr sz="1200"/>
                    </a:p>
                  </a:txBody>
                  <a:tcPr marL="91425" marR="91425" marT="91425" marB="91425"/>
                </a:tc>
                <a:tc>
                  <a:txBody>
                    <a:bodyPr/>
                    <a:lstStyle/>
                    <a:p>
                      <a:pPr marL="0" lvl="0" indent="0" algn="l" rtl="0">
                        <a:spcBef>
                          <a:spcPts val="0"/>
                        </a:spcBef>
                        <a:spcAft>
                          <a:spcPts val="0"/>
                        </a:spcAft>
                        <a:buNone/>
                      </a:pPr>
                      <a:r>
                        <a:rPr lang="en-NZ" sz="1200"/>
                        <a:t>Prints test details on separate lines and has good formatting too</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7663BB51-8009-7742-123F-8058615DA8EC}"/>
              </a:ext>
            </a:extLst>
          </p:cNvPr>
          <p:cNvPicPr>
            <a:picLocks noChangeAspect="1"/>
          </p:cNvPicPr>
          <p:nvPr/>
        </p:nvPicPr>
        <p:blipFill>
          <a:blip r:embed="rId3"/>
          <a:stretch>
            <a:fillRect/>
          </a:stretch>
        </p:blipFill>
        <p:spPr>
          <a:xfrm>
            <a:off x="664804" y="2446301"/>
            <a:ext cx="8096721" cy="1266267"/>
          </a:xfrm>
          <a:prstGeom prst="rect">
            <a:avLst/>
          </a:prstGeom>
        </p:spPr>
      </p:pic>
      <p:pic>
        <p:nvPicPr>
          <p:cNvPr id="5" name="Picture 4">
            <a:extLst>
              <a:ext uri="{FF2B5EF4-FFF2-40B4-BE49-F238E27FC236}">
                <a16:creationId xmlns:a16="http://schemas.microsoft.com/office/drawing/2014/main" id="{6271B5C8-4DCA-ECB0-59BF-D036C1185D99}"/>
              </a:ext>
            </a:extLst>
          </p:cNvPr>
          <p:cNvPicPr>
            <a:picLocks noChangeAspect="1"/>
          </p:cNvPicPr>
          <p:nvPr/>
        </p:nvPicPr>
        <p:blipFill>
          <a:blip r:embed="rId4"/>
          <a:stretch>
            <a:fillRect/>
          </a:stretch>
        </p:blipFill>
        <p:spPr>
          <a:xfrm>
            <a:off x="0" y="1341247"/>
            <a:ext cx="8973802" cy="1105054"/>
          </a:xfrm>
          <a:prstGeom prst="rect">
            <a:avLst/>
          </a:prstGeom>
        </p:spPr>
      </p:pic>
      <p:pic>
        <p:nvPicPr>
          <p:cNvPr id="7" name="Picture 6">
            <a:extLst>
              <a:ext uri="{FF2B5EF4-FFF2-40B4-BE49-F238E27FC236}">
                <a16:creationId xmlns:a16="http://schemas.microsoft.com/office/drawing/2014/main" id="{BF861C62-46A5-3E25-AED5-72E6F5217765}"/>
              </a:ext>
            </a:extLst>
          </p:cNvPr>
          <p:cNvPicPr>
            <a:picLocks noChangeAspect="1"/>
          </p:cNvPicPr>
          <p:nvPr/>
        </p:nvPicPr>
        <p:blipFill>
          <a:blip r:embed="rId5"/>
          <a:stretch>
            <a:fillRect/>
          </a:stretch>
        </p:blipFill>
        <p:spPr>
          <a:xfrm>
            <a:off x="828790" y="1528306"/>
            <a:ext cx="7316221" cy="228632"/>
          </a:xfrm>
          <a:prstGeom prst="rect">
            <a:avLst/>
          </a:prstGeom>
        </p:spPr>
      </p:pic>
    </p:spTree>
    <p:extLst>
      <p:ext uri="{BB962C8B-B14F-4D97-AF65-F5344CB8AC3E}">
        <p14:creationId xmlns:p14="http://schemas.microsoft.com/office/powerpoint/2010/main" val="37002912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a:t>
            </a:r>
            <a:r>
              <a:rPr lang="en-NZ"/>
              <a:t>Printing out Order – v4 </a:t>
            </a:r>
            <a:r>
              <a:rPr lang="en"/>
              <a:t>(Trello screenshot)</a:t>
            </a:r>
            <a:endParaRPr/>
          </a:p>
        </p:txBody>
      </p:sp>
      <p:pic>
        <p:nvPicPr>
          <p:cNvPr id="3" name="Picture 2">
            <a:extLst>
              <a:ext uri="{FF2B5EF4-FFF2-40B4-BE49-F238E27FC236}">
                <a16:creationId xmlns:a16="http://schemas.microsoft.com/office/drawing/2014/main" id="{D9561E35-C3DA-0404-EE2D-79B6008BD773}"/>
              </a:ext>
            </a:extLst>
          </p:cNvPr>
          <p:cNvPicPr>
            <a:picLocks noChangeAspect="1"/>
          </p:cNvPicPr>
          <p:nvPr/>
        </p:nvPicPr>
        <p:blipFill>
          <a:blip r:embed="rId3"/>
          <a:stretch>
            <a:fillRect/>
          </a:stretch>
        </p:blipFill>
        <p:spPr>
          <a:xfrm>
            <a:off x="311701" y="1441295"/>
            <a:ext cx="8520599" cy="3702205"/>
          </a:xfrm>
          <a:prstGeom prst="rect">
            <a:avLst/>
          </a:prstGeom>
        </p:spPr>
      </p:pic>
    </p:spTree>
    <p:extLst>
      <p:ext uri="{BB962C8B-B14F-4D97-AF65-F5344CB8AC3E}">
        <p14:creationId xmlns:p14="http://schemas.microsoft.com/office/powerpoint/2010/main" val="22232237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 Test Plan </a:t>
            </a:r>
            <a:r>
              <a:rPr lang="en-NZ"/>
              <a:t>Printing out Order – v4 </a:t>
            </a:r>
            <a:r>
              <a:rPr lang="en"/>
              <a:t>(?and screenshot)</a:t>
            </a:r>
            <a:endParaRPr/>
          </a:p>
        </p:txBody>
      </p:sp>
      <p:graphicFrame>
        <p:nvGraphicFramePr>
          <p:cNvPr id="79" name="Google Shape;79;p17"/>
          <p:cNvGraphicFramePr/>
          <p:nvPr>
            <p:extLst>
              <p:ext uri="{D42A27DB-BD31-4B8C-83A1-F6EECF244321}">
                <p14:modId xmlns:p14="http://schemas.microsoft.com/office/powerpoint/2010/main" val="4003695455"/>
              </p:ext>
            </p:extLst>
          </p:nvPr>
        </p:nvGraphicFramePr>
        <p:xfrm>
          <a:off x="311700" y="3975246"/>
          <a:ext cx="8520600" cy="10057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a:t>Ran test data</a:t>
                      </a:r>
                      <a:endParaRPr sz="1200"/>
                    </a:p>
                  </a:txBody>
                  <a:tcPr marL="91425" marR="91425" marT="91425" marB="91425"/>
                </a:tc>
                <a:tc>
                  <a:txBody>
                    <a:bodyPr/>
                    <a:lstStyle/>
                    <a:p>
                      <a:pPr marL="0" lvl="0" indent="0" algn="l" rtl="0">
                        <a:spcBef>
                          <a:spcPts val="0"/>
                        </a:spcBef>
                        <a:spcAft>
                          <a:spcPts val="0"/>
                        </a:spcAft>
                        <a:buNone/>
                      </a:pPr>
                      <a:r>
                        <a:rPr lang="en-US" sz="1200"/>
                        <a:t>The function prints details on separate lines with</a:t>
                      </a:r>
                    </a:p>
                    <a:p>
                      <a:pPr marL="0" lvl="0" indent="0" algn="l" rtl="0">
                        <a:spcBef>
                          <a:spcPts val="0"/>
                        </a:spcBef>
                        <a:spcAft>
                          <a:spcPts val="0"/>
                        </a:spcAft>
                        <a:buNone/>
                      </a:pPr>
                      <a:r>
                        <a:rPr lang="en-US" sz="1200"/>
                        <a:t>formatting, calculated cost was correct too</a:t>
                      </a:r>
                      <a:endParaRPr lang="en-NZ" sz="1200"/>
                    </a:p>
                  </a:txBody>
                  <a:tcPr marL="91425" marR="91425" marT="91425" marB="91425"/>
                </a:tc>
                <a:extLst>
                  <a:ext uri="{0D108BD9-81ED-4DB2-BD59-A6C34878D82A}">
                    <a16:rowId xmlns:a16="http://schemas.microsoft.com/office/drawing/2014/main" val="10001"/>
                  </a:ext>
                </a:extLst>
              </a:tr>
            </a:tbl>
          </a:graphicData>
        </a:graphic>
      </p:graphicFrame>
      <p:pic>
        <p:nvPicPr>
          <p:cNvPr id="8" name="Picture 7">
            <a:extLst>
              <a:ext uri="{FF2B5EF4-FFF2-40B4-BE49-F238E27FC236}">
                <a16:creationId xmlns:a16="http://schemas.microsoft.com/office/drawing/2014/main" id="{115493D2-ED00-6F0C-F7A9-BD95460AC05B}"/>
              </a:ext>
            </a:extLst>
          </p:cNvPr>
          <p:cNvPicPr>
            <a:picLocks noChangeAspect="1"/>
          </p:cNvPicPr>
          <p:nvPr/>
        </p:nvPicPr>
        <p:blipFill>
          <a:blip r:embed="rId3"/>
          <a:stretch>
            <a:fillRect/>
          </a:stretch>
        </p:blipFill>
        <p:spPr>
          <a:xfrm>
            <a:off x="311700" y="2348645"/>
            <a:ext cx="6089434" cy="1518906"/>
          </a:xfrm>
          <a:prstGeom prst="rect">
            <a:avLst/>
          </a:prstGeom>
        </p:spPr>
      </p:pic>
      <p:pic>
        <p:nvPicPr>
          <p:cNvPr id="4" name="Picture 3">
            <a:extLst>
              <a:ext uri="{FF2B5EF4-FFF2-40B4-BE49-F238E27FC236}">
                <a16:creationId xmlns:a16="http://schemas.microsoft.com/office/drawing/2014/main" id="{39EE14B0-6875-1BD7-6415-3C27CAC1BD4C}"/>
              </a:ext>
            </a:extLst>
          </p:cNvPr>
          <p:cNvPicPr>
            <a:picLocks noChangeAspect="1"/>
          </p:cNvPicPr>
          <p:nvPr/>
        </p:nvPicPr>
        <p:blipFill>
          <a:blip r:embed="rId4"/>
          <a:stretch>
            <a:fillRect/>
          </a:stretch>
        </p:blipFill>
        <p:spPr>
          <a:xfrm>
            <a:off x="3274724" y="1275949"/>
            <a:ext cx="5620731" cy="1690357"/>
          </a:xfrm>
          <a:prstGeom prst="rect">
            <a:avLst/>
          </a:prstGeom>
        </p:spPr>
      </p:pic>
    </p:spTree>
    <p:extLst>
      <p:ext uri="{BB962C8B-B14F-4D97-AF65-F5344CB8AC3E}">
        <p14:creationId xmlns:p14="http://schemas.microsoft.com/office/powerpoint/2010/main" val="8823996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23562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a:t>
            </a:r>
            <a:r>
              <a:rPr lang="en-NZ"/>
              <a:t>Printing out Order – v5 </a:t>
            </a:r>
            <a:r>
              <a:rPr lang="en"/>
              <a:t>(Trello screenshot)</a:t>
            </a:r>
            <a:endParaRPr/>
          </a:p>
        </p:txBody>
      </p:sp>
      <p:pic>
        <p:nvPicPr>
          <p:cNvPr id="3" name="Picture 2">
            <a:extLst>
              <a:ext uri="{FF2B5EF4-FFF2-40B4-BE49-F238E27FC236}">
                <a16:creationId xmlns:a16="http://schemas.microsoft.com/office/drawing/2014/main" id="{9E2111B6-4FF7-A613-D865-9AF6E029A368}"/>
              </a:ext>
            </a:extLst>
          </p:cNvPr>
          <p:cNvPicPr>
            <a:picLocks noChangeAspect="1"/>
          </p:cNvPicPr>
          <p:nvPr/>
        </p:nvPicPr>
        <p:blipFill>
          <a:blip r:embed="rId3"/>
          <a:stretch>
            <a:fillRect/>
          </a:stretch>
        </p:blipFill>
        <p:spPr>
          <a:xfrm>
            <a:off x="420825" y="1260697"/>
            <a:ext cx="8000642" cy="3882803"/>
          </a:xfrm>
          <a:prstGeom prst="rect">
            <a:avLst/>
          </a:prstGeom>
        </p:spPr>
      </p:pic>
    </p:spTree>
    <p:extLst>
      <p:ext uri="{BB962C8B-B14F-4D97-AF65-F5344CB8AC3E}">
        <p14:creationId xmlns:p14="http://schemas.microsoft.com/office/powerpoint/2010/main" val="103577451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7  - Test Plan </a:t>
            </a:r>
            <a:r>
              <a:rPr lang="en-NZ"/>
              <a:t>Printing out Order – v5 </a:t>
            </a:r>
            <a:r>
              <a:rPr lang="en"/>
              <a:t>(?and screenshot)</a:t>
            </a:r>
            <a:endParaRPr/>
          </a:p>
        </p:txBody>
      </p:sp>
      <p:graphicFrame>
        <p:nvGraphicFramePr>
          <p:cNvPr id="79" name="Google Shape;79;p17"/>
          <p:cNvGraphicFramePr/>
          <p:nvPr>
            <p:extLst>
              <p:ext uri="{D42A27DB-BD31-4B8C-83A1-F6EECF244321}">
                <p14:modId xmlns:p14="http://schemas.microsoft.com/office/powerpoint/2010/main" val="2324353732"/>
              </p:ext>
            </p:extLst>
          </p:nvPr>
        </p:nvGraphicFramePr>
        <p:xfrm>
          <a:off x="311700" y="3975246"/>
          <a:ext cx="8520600" cy="11886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Chose Click and Collect</a:t>
                      </a:r>
                    </a:p>
                    <a:p>
                      <a:pPr marL="0" lvl="0" indent="0" algn="l" rtl="0">
                        <a:spcBef>
                          <a:spcPts val="0"/>
                        </a:spcBef>
                        <a:spcAft>
                          <a:spcPts val="0"/>
                        </a:spcAft>
                        <a:buNone/>
                      </a:pPr>
                      <a:r>
                        <a:rPr lang="en-US" sz="1200" dirty="0"/>
                        <a:t>Chose Delivery</a:t>
                      </a:r>
                    </a:p>
                    <a:p>
                      <a:pPr marL="0" lvl="0" indent="0" algn="l" rtl="0">
                        <a:spcBef>
                          <a:spcPts val="0"/>
                        </a:spcBef>
                        <a:spcAft>
                          <a:spcPts val="0"/>
                        </a:spcAft>
                        <a:buNone/>
                      </a:pPr>
                      <a:r>
                        <a:rPr lang="en-US" sz="1200" dirty="0"/>
                        <a:t>Delivery Charge is added</a:t>
                      </a:r>
                      <a:endParaRPr sz="1200" dirty="0"/>
                    </a:p>
                  </a:txBody>
                  <a:tcPr marL="91425" marR="91425" marT="91425" marB="91425"/>
                </a:tc>
                <a:tc>
                  <a:txBody>
                    <a:bodyPr/>
                    <a:lstStyle/>
                    <a:p>
                      <a:pPr marL="0" lvl="0" indent="0" algn="l" rtl="0">
                        <a:spcBef>
                          <a:spcPts val="0"/>
                        </a:spcBef>
                        <a:spcAft>
                          <a:spcPts val="0"/>
                        </a:spcAft>
                        <a:buNone/>
                      </a:pPr>
                      <a:r>
                        <a:rPr lang="en-US" sz="1200" dirty="0"/>
                        <a:t>Click and Collect Worked – Prints Name and Phone</a:t>
                      </a:r>
                    </a:p>
                    <a:p>
                      <a:pPr marL="0" lvl="0" indent="0" algn="l" rtl="0">
                        <a:spcBef>
                          <a:spcPts val="0"/>
                        </a:spcBef>
                        <a:spcAft>
                          <a:spcPts val="0"/>
                        </a:spcAft>
                        <a:buNone/>
                      </a:pPr>
                      <a:r>
                        <a:rPr lang="en-US" sz="1200" dirty="0"/>
                        <a:t>Delivery Worked – Prints Name, Phone and Address</a:t>
                      </a:r>
                    </a:p>
                    <a:p>
                      <a:pPr marL="0" lvl="0" indent="0" algn="l" rtl="0">
                        <a:spcBef>
                          <a:spcPts val="0"/>
                        </a:spcBef>
                        <a:spcAft>
                          <a:spcPts val="0"/>
                        </a:spcAft>
                        <a:buNone/>
                      </a:pPr>
                      <a:r>
                        <a:rPr lang="en-US" sz="1200" dirty="0"/>
                        <a:t>Delivery Charge added when delivery is less than 5 items</a:t>
                      </a:r>
                      <a:endParaRPr lang="en-NZ" sz="12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A25215CD-DBB6-0603-AC02-F8CD9BEC4F2D}"/>
              </a:ext>
            </a:extLst>
          </p:cNvPr>
          <p:cNvPicPr>
            <a:picLocks noChangeAspect="1"/>
          </p:cNvPicPr>
          <p:nvPr/>
        </p:nvPicPr>
        <p:blipFill>
          <a:blip r:embed="rId3"/>
          <a:stretch>
            <a:fillRect/>
          </a:stretch>
        </p:blipFill>
        <p:spPr>
          <a:xfrm>
            <a:off x="5970489" y="982960"/>
            <a:ext cx="2876303" cy="1589932"/>
          </a:xfrm>
          <a:prstGeom prst="rect">
            <a:avLst/>
          </a:prstGeom>
        </p:spPr>
      </p:pic>
      <p:pic>
        <p:nvPicPr>
          <p:cNvPr id="5" name="Picture 4">
            <a:extLst>
              <a:ext uri="{FF2B5EF4-FFF2-40B4-BE49-F238E27FC236}">
                <a16:creationId xmlns:a16="http://schemas.microsoft.com/office/drawing/2014/main" id="{F2487FD0-A438-3332-5BC0-8DB52C9A7115}"/>
              </a:ext>
            </a:extLst>
          </p:cNvPr>
          <p:cNvPicPr>
            <a:picLocks noChangeAspect="1"/>
          </p:cNvPicPr>
          <p:nvPr/>
        </p:nvPicPr>
        <p:blipFill>
          <a:blip r:embed="rId4"/>
          <a:stretch>
            <a:fillRect/>
          </a:stretch>
        </p:blipFill>
        <p:spPr>
          <a:xfrm>
            <a:off x="623206" y="1507294"/>
            <a:ext cx="5347283" cy="1018865"/>
          </a:xfrm>
          <a:prstGeom prst="rect">
            <a:avLst/>
          </a:prstGeom>
        </p:spPr>
      </p:pic>
      <p:pic>
        <p:nvPicPr>
          <p:cNvPr id="7" name="Picture 6">
            <a:extLst>
              <a:ext uri="{FF2B5EF4-FFF2-40B4-BE49-F238E27FC236}">
                <a16:creationId xmlns:a16="http://schemas.microsoft.com/office/drawing/2014/main" id="{888DCD2A-622D-B521-5504-790BCDEA15C5}"/>
              </a:ext>
            </a:extLst>
          </p:cNvPr>
          <p:cNvPicPr>
            <a:picLocks noChangeAspect="1"/>
          </p:cNvPicPr>
          <p:nvPr/>
        </p:nvPicPr>
        <p:blipFill>
          <a:blip r:embed="rId5"/>
          <a:stretch>
            <a:fillRect/>
          </a:stretch>
        </p:blipFill>
        <p:spPr>
          <a:xfrm>
            <a:off x="623206" y="2735832"/>
            <a:ext cx="4659900" cy="1192681"/>
          </a:xfrm>
          <a:prstGeom prst="rect">
            <a:avLst/>
          </a:prstGeom>
        </p:spPr>
      </p:pic>
    </p:spTree>
    <p:extLst>
      <p:ext uri="{BB962C8B-B14F-4D97-AF65-F5344CB8AC3E}">
        <p14:creationId xmlns:p14="http://schemas.microsoft.com/office/powerpoint/2010/main" val="370492392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23562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8 </a:t>
            </a:r>
            <a:r>
              <a:rPr lang="en-NZ" dirty="0"/>
              <a:t>Confirming Order – v1 </a:t>
            </a:r>
            <a:r>
              <a:rPr lang="en" dirty="0"/>
              <a:t>(Trello screenshot)</a:t>
            </a:r>
            <a:endParaRPr dirty="0"/>
          </a:p>
        </p:txBody>
      </p:sp>
      <p:pic>
        <p:nvPicPr>
          <p:cNvPr id="4" name="Picture 3">
            <a:extLst>
              <a:ext uri="{FF2B5EF4-FFF2-40B4-BE49-F238E27FC236}">
                <a16:creationId xmlns:a16="http://schemas.microsoft.com/office/drawing/2014/main" id="{FFCF5B72-30F2-3C4B-9D95-C3A2B9F5B98D}"/>
              </a:ext>
            </a:extLst>
          </p:cNvPr>
          <p:cNvPicPr>
            <a:picLocks noChangeAspect="1"/>
          </p:cNvPicPr>
          <p:nvPr/>
        </p:nvPicPr>
        <p:blipFill>
          <a:blip r:embed="rId3"/>
          <a:stretch>
            <a:fillRect/>
          </a:stretch>
        </p:blipFill>
        <p:spPr>
          <a:xfrm>
            <a:off x="0" y="1258181"/>
            <a:ext cx="9144000" cy="3167063"/>
          </a:xfrm>
          <a:prstGeom prst="rect">
            <a:avLst/>
          </a:prstGeom>
        </p:spPr>
      </p:pic>
    </p:spTree>
    <p:extLst>
      <p:ext uri="{BB962C8B-B14F-4D97-AF65-F5344CB8AC3E}">
        <p14:creationId xmlns:p14="http://schemas.microsoft.com/office/powerpoint/2010/main" val="257059846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8 </a:t>
            </a:r>
            <a:r>
              <a:rPr lang="en-NZ" dirty="0"/>
              <a:t>Confirming Order – v1</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274935035"/>
              </p:ext>
            </p:extLst>
          </p:nvPr>
        </p:nvGraphicFramePr>
        <p:xfrm>
          <a:off x="311700" y="3810034"/>
          <a:ext cx="8520600" cy="140205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100" b="1" dirty="0"/>
                        <a:t>Test Case</a:t>
                      </a:r>
                      <a:endParaRPr sz="1100" b="1" dirty="0"/>
                    </a:p>
                  </a:txBody>
                  <a:tcPr marL="91425" marR="91425" marT="91425" marB="91425">
                    <a:solidFill>
                      <a:srgbClr val="CCCCCC"/>
                    </a:solidFill>
                  </a:tcPr>
                </a:tc>
                <a:tc>
                  <a:txBody>
                    <a:bodyPr/>
                    <a:lstStyle/>
                    <a:p>
                      <a:pPr marL="0" lvl="0" indent="0" algn="l" rtl="0">
                        <a:spcBef>
                          <a:spcPts val="0"/>
                        </a:spcBef>
                        <a:spcAft>
                          <a:spcPts val="0"/>
                        </a:spcAft>
                        <a:buNone/>
                      </a:pPr>
                      <a:r>
                        <a:rPr lang="en" sz="1100" b="1"/>
                        <a:t>Expected Values</a:t>
                      </a:r>
                      <a:endParaRPr sz="11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100" dirty="0"/>
                        <a:t>Entered 1 Chose Confirm</a:t>
                      </a:r>
                    </a:p>
                    <a:p>
                      <a:pPr marL="0" lvl="0" indent="0" algn="l" rtl="0">
                        <a:spcBef>
                          <a:spcPts val="0"/>
                        </a:spcBef>
                        <a:spcAft>
                          <a:spcPts val="0"/>
                        </a:spcAft>
                        <a:buNone/>
                      </a:pPr>
                      <a:r>
                        <a:rPr lang="en-US" sz="1100" dirty="0"/>
                        <a:t>Entered 2 Chose Cancel</a:t>
                      </a:r>
                    </a:p>
                    <a:p>
                      <a:pPr marL="0" lvl="0" indent="0" algn="l" rtl="0">
                        <a:spcBef>
                          <a:spcPts val="0"/>
                        </a:spcBef>
                        <a:spcAft>
                          <a:spcPts val="0"/>
                        </a:spcAft>
                        <a:buNone/>
                      </a:pPr>
                      <a:r>
                        <a:rPr lang="en-US" sz="1100" dirty="0"/>
                        <a:t>Entered 4</a:t>
                      </a:r>
                    </a:p>
                    <a:p>
                      <a:pPr marL="0" lvl="0" indent="0" algn="l" rtl="0">
                        <a:spcBef>
                          <a:spcPts val="0"/>
                        </a:spcBef>
                        <a:spcAft>
                          <a:spcPts val="0"/>
                        </a:spcAft>
                        <a:buNone/>
                      </a:pPr>
                      <a:r>
                        <a:rPr lang="en-US" sz="1100" dirty="0"/>
                        <a:t>Invalid entry entered s</a:t>
                      </a:r>
                      <a:endParaRPr sz="1100" dirty="0"/>
                    </a:p>
                  </a:txBody>
                  <a:tcPr marL="91425" marR="91425" marT="91425" marB="91425"/>
                </a:tc>
                <a:tc>
                  <a:txBody>
                    <a:bodyPr/>
                    <a:lstStyle/>
                    <a:p>
                      <a:pPr marL="0" lvl="0" indent="0" algn="l" rtl="0">
                        <a:spcBef>
                          <a:spcPts val="0"/>
                        </a:spcBef>
                        <a:spcAft>
                          <a:spcPts val="0"/>
                        </a:spcAft>
                        <a:buNone/>
                      </a:pPr>
                      <a:r>
                        <a:rPr lang="en-US" sz="1100" dirty="0"/>
                        <a:t>Confirm Worked – printed "Confirmed"</a:t>
                      </a:r>
                    </a:p>
                    <a:p>
                      <a:pPr marL="0" lvl="0" indent="0" algn="l" rtl="0">
                        <a:spcBef>
                          <a:spcPts val="0"/>
                        </a:spcBef>
                        <a:spcAft>
                          <a:spcPts val="0"/>
                        </a:spcAft>
                        <a:buNone/>
                      </a:pPr>
                      <a:r>
                        <a:rPr lang="en-US" sz="1100" dirty="0"/>
                        <a:t>Cancel Worked – printed "Cancelled"</a:t>
                      </a:r>
                    </a:p>
                    <a:p>
                      <a:pPr marL="0" lvl="0" indent="0" algn="l" rtl="0">
                        <a:spcBef>
                          <a:spcPts val="0"/>
                        </a:spcBef>
                        <a:spcAft>
                          <a:spcPts val="0"/>
                        </a:spcAft>
                        <a:buNone/>
                      </a:pPr>
                      <a:r>
                        <a:rPr lang="en-US" sz="1100" dirty="0"/>
                        <a:t>Printed "Number must be 1 or 2" and asked for input again</a:t>
                      </a:r>
                    </a:p>
                    <a:p>
                      <a:pPr marL="0" lvl="0" indent="0" algn="l" rtl="0">
                        <a:spcBef>
                          <a:spcPts val="0"/>
                        </a:spcBef>
                        <a:spcAft>
                          <a:spcPts val="0"/>
                        </a:spcAft>
                        <a:buNone/>
                      </a:pPr>
                      <a:r>
                        <a:rPr lang="en-US" sz="1100" dirty="0"/>
                        <a:t>Program prints "That was not a valid input" and asked for input again</a:t>
                      </a:r>
                      <a:endParaRPr lang="en-NZ" sz="11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2D562BA8-80A7-9D0B-1890-5F72EF6A87D3}"/>
              </a:ext>
            </a:extLst>
          </p:cNvPr>
          <p:cNvPicPr>
            <a:picLocks noChangeAspect="1"/>
          </p:cNvPicPr>
          <p:nvPr/>
        </p:nvPicPr>
        <p:blipFill>
          <a:blip r:embed="rId3"/>
          <a:stretch>
            <a:fillRect/>
          </a:stretch>
        </p:blipFill>
        <p:spPr>
          <a:xfrm>
            <a:off x="4572000" y="1022205"/>
            <a:ext cx="3488267" cy="2775256"/>
          </a:xfrm>
          <a:prstGeom prst="rect">
            <a:avLst/>
          </a:prstGeom>
        </p:spPr>
      </p:pic>
      <p:pic>
        <p:nvPicPr>
          <p:cNvPr id="8" name="Picture 7">
            <a:extLst>
              <a:ext uri="{FF2B5EF4-FFF2-40B4-BE49-F238E27FC236}">
                <a16:creationId xmlns:a16="http://schemas.microsoft.com/office/drawing/2014/main" id="{C64CC9C9-13CA-C2BE-9816-3FF5460E3E86}"/>
              </a:ext>
            </a:extLst>
          </p:cNvPr>
          <p:cNvPicPr>
            <a:picLocks noChangeAspect="1"/>
          </p:cNvPicPr>
          <p:nvPr/>
        </p:nvPicPr>
        <p:blipFill>
          <a:blip r:embed="rId4"/>
          <a:stretch>
            <a:fillRect/>
          </a:stretch>
        </p:blipFill>
        <p:spPr>
          <a:xfrm>
            <a:off x="2536354" y="1123805"/>
            <a:ext cx="1471396" cy="2477351"/>
          </a:xfrm>
          <a:prstGeom prst="rect">
            <a:avLst/>
          </a:prstGeom>
        </p:spPr>
      </p:pic>
    </p:spTree>
    <p:extLst>
      <p:ext uri="{BB962C8B-B14F-4D97-AF65-F5344CB8AC3E}">
        <p14:creationId xmlns:p14="http://schemas.microsoft.com/office/powerpoint/2010/main" val="173189566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23562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8 </a:t>
            </a:r>
            <a:r>
              <a:rPr lang="en-NZ" dirty="0"/>
              <a:t>Confirming Order – v2 </a:t>
            </a:r>
            <a:r>
              <a:rPr lang="en" dirty="0"/>
              <a:t>(Trello screenshot)</a:t>
            </a:r>
            <a:endParaRPr dirty="0"/>
          </a:p>
        </p:txBody>
      </p:sp>
      <p:pic>
        <p:nvPicPr>
          <p:cNvPr id="3" name="Picture 2">
            <a:extLst>
              <a:ext uri="{FF2B5EF4-FFF2-40B4-BE49-F238E27FC236}">
                <a16:creationId xmlns:a16="http://schemas.microsoft.com/office/drawing/2014/main" id="{D00384C7-9222-09B1-6267-62970231C65E}"/>
              </a:ext>
            </a:extLst>
          </p:cNvPr>
          <p:cNvPicPr>
            <a:picLocks noChangeAspect="1"/>
          </p:cNvPicPr>
          <p:nvPr/>
        </p:nvPicPr>
        <p:blipFill>
          <a:blip r:embed="rId3"/>
          <a:stretch>
            <a:fillRect/>
          </a:stretch>
        </p:blipFill>
        <p:spPr>
          <a:xfrm>
            <a:off x="0" y="1348067"/>
            <a:ext cx="9144000" cy="2447365"/>
          </a:xfrm>
          <a:prstGeom prst="rect">
            <a:avLst/>
          </a:prstGeom>
        </p:spPr>
      </p:pic>
    </p:spTree>
    <p:extLst>
      <p:ext uri="{BB962C8B-B14F-4D97-AF65-F5344CB8AC3E}">
        <p14:creationId xmlns:p14="http://schemas.microsoft.com/office/powerpoint/2010/main" val="1335004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1</a:t>
            </a:r>
          </a:p>
          <a:p>
            <a:pPr marL="114300" indent="0">
              <a:buNone/>
            </a:pPr>
            <a:r>
              <a:rPr lang="en-US"/>
              <a:t>Explain how you plan to address the implication</a:t>
            </a:r>
          </a:p>
          <a:p>
            <a:pPr marL="114300" indent="0">
              <a:lnSpc>
                <a:spcPct val="114999"/>
              </a:lnSpc>
              <a:buNone/>
            </a:pPr>
            <a:r>
              <a:rPr lang="en-US"/>
              <a:t>To ensure the user can recover from errors I will be using value error code and the validation code to inform the user as soon as an incorrect or in-valid code has been entered</a:t>
            </a:r>
          </a:p>
          <a:p>
            <a:pPr marL="114300" indent="0">
              <a:buNone/>
            </a:pPr>
            <a:endParaRPr lang="en-NZ"/>
          </a:p>
        </p:txBody>
      </p:sp>
    </p:spTree>
    <p:extLst>
      <p:ext uri="{BB962C8B-B14F-4D97-AF65-F5344CB8AC3E}">
        <p14:creationId xmlns:p14="http://schemas.microsoft.com/office/powerpoint/2010/main" val="167409674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8 </a:t>
            </a:r>
            <a:r>
              <a:rPr lang="en-NZ" dirty="0"/>
              <a:t>Confirming Order – v2</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2305028532"/>
              </p:ext>
            </p:extLst>
          </p:nvPr>
        </p:nvGraphicFramePr>
        <p:xfrm>
          <a:off x="311700" y="3179028"/>
          <a:ext cx="8832300" cy="1981140"/>
        </p:xfrm>
        <a:graphic>
          <a:graphicData uri="http://schemas.openxmlformats.org/drawingml/2006/table">
            <a:tbl>
              <a:tblPr>
                <a:noFill/>
                <a:tableStyleId>{E1099E06-0E6B-448D-9D27-60429F06E6F4}</a:tableStyleId>
              </a:tblPr>
              <a:tblGrid>
                <a:gridCol w="4416150">
                  <a:extLst>
                    <a:ext uri="{9D8B030D-6E8A-4147-A177-3AD203B41FA5}">
                      <a16:colId xmlns:a16="http://schemas.microsoft.com/office/drawing/2014/main" val="20000"/>
                    </a:ext>
                  </a:extLst>
                </a:gridCol>
                <a:gridCol w="441615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Entered 1 Chose Confirm</a:t>
                      </a:r>
                    </a:p>
                    <a:p>
                      <a:pPr marL="0" lvl="0" indent="0" algn="l" rtl="0">
                        <a:spcBef>
                          <a:spcPts val="0"/>
                        </a:spcBef>
                        <a:spcAft>
                          <a:spcPts val="0"/>
                        </a:spcAft>
                        <a:buNone/>
                      </a:pPr>
                      <a:r>
                        <a:rPr lang="en-US" sz="1200" dirty="0"/>
                        <a:t>Entered 2 Chose Cancel</a:t>
                      </a:r>
                    </a:p>
                    <a:p>
                      <a:pPr marL="0" lvl="0" indent="0" algn="l" rtl="0">
                        <a:spcBef>
                          <a:spcPts val="0"/>
                        </a:spcBef>
                        <a:spcAft>
                          <a:spcPts val="0"/>
                        </a:spcAft>
                        <a:buNone/>
                      </a:pPr>
                      <a:r>
                        <a:rPr lang="en-US" sz="1200" dirty="0"/>
                        <a:t>Entered  number 7</a:t>
                      </a:r>
                    </a:p>
                    <a:p>
                      <a:pPr marL="0" lvl="0" indent="0" algn="l" rtl="0">
                        <a:spcBef>
                          <a:spcPts val="0"/>
                        </a:spcBef>
                        <a:spcAft>
                          <a:spcPts val="0"/>
                        </a:spcAft>
                        <a:buNone/>
                      </a:pPr>
                      <a:r>
                        <a:rPr lang="en-US" sz="1200" dirty="0"/>
                        <a:t>Invalid entry</a:t>
                      </a:r>
                    </a:p>
                    <a:p>
                      <a:pPr marL="0" lvl="0" indent="0" algn="l" rtl="0">
                        <a:spcBef>
                          <a:spcPts val="0"/>
                        </a:spcBef>
                        <a:spcAft>
                          <a:spcPts val="0"/>
                        </a:spcAft>
                        <a:buNone/>
                      </a:pPr>
                      <a:r>
                        <a:rPr lang="en-US" sz="1200" dirty="0" err="1"/>
                        <a:t>Speicla</a:t>
                      </a:r>
                      <a:r>
                        <a:rPr lang="en-US" sz="1200" dirty="0"/>
                        <a:t> Character</a:t>
                      </a:r>
                      <a:endParaRPr sz="1200" dirty="0"/>
                    </a:p>
                  </a:txBody>
                  <a:tcPr marL="91425" marR="91425" marT="91425" marB="91425"/>
                </a:tc>
                <a:tc>
                  <a:txBody>
                    <a:bodyPr/>
                    <a:lstStyle/>
                    <a:p>
                      <a:pPr marL="0" lvl="0" indent="0" algn="l" rtl="0">
                        <a:spcBef>
                          <a:spcPts val="0"/>
                        </a:spcBef>
                        <a:spcAft>
                          <a:spcPts val="0"/>
                        </a:spcAft>
                        <a:buNone/>
                      </a:pPr>
                      <a:r>
                        <a:rPr lang="en-US" sz="1100" dirty="0"/>
                        <a:t>Confirm Worked – printed "Confirmed" “Your burger is being made "It will be ready soon"</a:t>
                      </a:r>
                    </a:p>
                    <a:p>
                      <a:pPr marL="0" lvl="0" indent="0" algn="l" rtl="0">
                        <a:spcBef>
                          <a:spcPts val="0"/>
                        </a:spcBef>
                        <a:spcAft>
                          <a:spcPts val="0"/>
                        </a:spcAft>
                        <a:buNone/>
                      </a:pPr>
                      <a:r>
                        <a:rPr lang="en-US" sz="1100" dirty="0"/>
                        <a:t>Cancel Worked – printed "Cancelled" "You can restart your order or exit the</a:t>
                      </a:r>
                    </a:p>
                    <a:p>
                      <a:pPr marL="0" lvl="0" indent="0" algn="l" rtl="0">
                        <a:spcBef>
                          <a:spcPts val="0"/>
                        </a:spcBef>
                        <a:spcAft>
                          <a:spcPts val="0"/>
                        </a:spcAft>
                        <a:buNone/>
                      </a:pPr>
                      <a:r>
                        <a:rPr lang="en-US" sz="1100" dirty="0"/>
                        <a:t>Bot</a:t>
                      </a:r>
                    </a:p>
                    <a:p>
                      <a:pPr marL="0" lvl="0" indent="0" algn="l" rtl="0">
                        <a:spcBef>
                          <a:spcPts val="0"/>
                        </a:spcBef>
                        <a:spcAft>
                          <a:spcPts val="0"/>
                        </a:spcAft>
                        <a:buNone/>
                      </a:pPr>
                      <a:r>
                        <a:rPr lang="en-US" sz="1100" dirty="0"/>
                        <a:t>Printed "Number must be 1 or 2" and asked for input again</a:t>
                      </a:r>
                    </a:p>
                    <a:p>
                      <a:pPr marL="0" lvl="0" indent="0" algn="l" rtl="0">
                        <a:spcBef>
                          <a:spcPts val="0"/>
                        </a:spcBef>
                        <a:spcAft>
                          <a:spcPts val="0"/>
                        </a:spcAft>
                        <a:buNone/>
                      </a:pPr>
                      <a:r>
                        <a:rPr lang="en-US" sz="1100" dirty="0"/>
                        <a:t>Program prints "That was not a valid input" and asked for input again</a:t>
                      </a:r>
                      <a:endParaRPr lang="en-NZ" sz="11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BF2BB651-EAE6-EDB7-567E-6D1727811869}"/>
              </a:ext>
            </a:extLst>
          </p:cNvPr>
          <p:cNvPicPr>
            <a:picLocks noChangeAspect="1"/>
          </p:cNvPicPr>
          <p:nvPr/>
        </p:nvPicPr>
        <p:blipFill>
          <a:blip r:embed="rId3"/>
          <a:stretch>
            <a:fillRect/>
          </a:stretch>
        </p:blipFill>
        <p:spPr>
          <a:xfrm>
            <a:off x="5554133" y="973902"/>
            <a:ext cx="3065125" cy="2320129"/>
          </a:xfrm>
          <a:prstGeom prst="rect">
            <a:avLst/>
          </a:prstGeom>
        </p:spPr>
      </p:pic>
      <p:pic>
        <p:nvPicPr>
          <p:cNvPr id="6" name="Picture 5">
            <a:extLst>
              <a:ext uri="{FF2B5EF4-FFF2-40B4-BE49-F238E27FC236}">
                <a16:creationId xmlns:a16="http://schemas.microsoft.com/office/drawing/2014/main" id="{200DADCA-AD8E-C855-E444-622B1B3A1AFF}"/>
              </a:ext>
            </a:extLst>
          </p:cNvPr>
          <p:cNvPicPr>
            <a:picLocks noChangeAspect="1"/>
          </p:cNvPicPr>
          <p:nvPr/>
        </p:nvPicPr>
        <p:blipFill>
          <a:blip r:embed="rId4"/>
          <a:stretch>
            <a:fillRect/>
          </a:stretch>
        </p:blipFill>
        <p:spPr>
          <a:xfrm>
            <a:off x="524742" y="1493555"/>
            <a:ext cx="1848108" cy="1800476"/>
          </a:xfrm>
          <a:prstGeom prst="rect">
            <a:avLst/>
          </a:prstGeom>
        </p:spPr>
      </p:pic>
      <p:pic>
        <p:nvPicPr>
          <p:cNvPr id="9" name="Picture 8">
            <a:extLst>
              <a:ext uri="{FF2B5EF4-FFF2-40B4-BE49-F238E27FC236}">
                <a16:creationId xmlns:a16="http://schemas.microsoft.com/office/drawing/2014/main" id="{D7763C30-9F3B-8E46-BAF9-3FEBCD75ED1D}"/>
              </a:ext>
            </a:extLst>
          </p:cNvPr>
          <p:cNvPicPr>
            <a:picLocks noChangeAspect="1"/>
          </p:cNvPicPr>
          <p:nvPr/>
        </p:nvPicPr>
        <p:blipFill>
          <a:blip r:embed="rId5"/>
          <a:stretch>
            <a:fillRect/>
          </a:stretch>
        </p:blipFill>
        <p:spPr>
          <a:xfrm>
            <a:off x="2620115" y="1217268"/>
            <a:ext cx="2437308" cy="2134585"/>
          </a:xfrm>
          <a:prstGeom prst="rect">
            <a:avLst/>
          </a:prstGeom>
        </p:spPr>
      </p:pic>
    </p:spTree>
    <p:extLst>
      <p:ext uri="{BB962C8B-B14F-4D97-AF65-F5344CB8AC3E}">
        <p14:creationId xmlns:p14="http://schemas.microsoft.com/office/powerpoint/2010/main" val="171907846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23562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9 New Order or Exit</a:t>
            </a:r>
            <a:r>
              <a:rPr lang="en-NZ" dirty="0"/>
              <a:t>– v1 </a:t>
            </a:r>
            <a:r>
              <a:rPr lang="en" dirty="0"/>
              <a:t>(Trello screenshot)</a:t>
            </a:r>
            <a:endParaRPr dirty="0"/>
          </a:p>
        </p:txBody>
      </p:sp>
      <p:pic>
        <p:nvPicPr>
          <p:cNvPr id="4" name="Picture 3">
            <a:extLst>
              <a:ext uri="{FF2B5EF4-FFF2-40B4-BE49-F238E27FC236}">
                <a16:creationId xmlns:a16="http://schemas.microsoft.com/office/drawing/2014/main" id="{3FA1E0A8-D31C-4D3B-D653-A6254D86CA21}"/>
              </a:ext>
            </a:extLst>
          </p:cNvPr>
          <p:cNvPicPr>
            <a:picLocks noChangeAspect="1"/>
          </p:cNvPicPr>
          <p:nvPr/>
        </p:nvPicPr>
        <p:blipFill>
          <a:blip r:embed="rId3"/>
          <a:stretch>
            <a:fillRect/>
          </a:stretch>
        </p:blipFill>
        <p:spPr>
          <a:xfrm>
            <a:off x="155850" y="1228179"/>
            <a:ext cx="8832300" cy="3915321"/>
          </a:xfrm>
          <a:prstGeom prst="rect">
            <a:avLst/>
          </a:prstGeom>
        </p:spPr>
      </p:pic>
    </p:spTree>
    <p:extLst>
      <p:ext uri="{BB962C8B-B14F-4D97-AF65-F5344CB8AC3E}">
        <p14:creationId xmlns:p14="http://schemas.microsoft.com/office/powerpoint/2010/main" val="173906587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0"/>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9 New Order or Exit</a:t>
            </a:r>
            <a:r>
              <a:rPr lang="en-NZ" dirty="0"/>
              <a:t>– v1</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1781145577"/>
              </p:ext>
            </p:extLst>
          </p:nvPr>
        </p:nvGraphicFramePr>
        <p:xfrm>
          <a:off x="311700" y="3709606"/>
          <a:ext cx="8832300" cy="1645860"/>
        </p:xfrm>
        <a:graphic>
          <a:graphicData uri="http://schemas.openxmlformats.org/drawingml/2006/table">
            <a:tbl>
              <a:tblPr>
                <a:noFill/>
                <a:tableStyleId>{E1099E06-0E6B-448D-9D27-60429F06E6F4}</a:tableStyleId>
              </a:tblPr>
              <a:tblGrid>
                <a:gridCol w="4416150">
                  <a:extLst>
                    <a:ext uri="{9D8B030D-6E8A-4147-A177-3AD203B41FA5}">
                      <a16:colId xmlns:a16="http://schemas.microsoft.com/office/drawing/2014/main" val="20000"/>
                    </a:ext>
                  </a:extLst>
                </a:gridCol>
                <a:gridCol w="441615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Entered 1 – New Order</a:t>
                      </a:r>
                    </a:p>
                    <a:p>
                      <a:pPr marL="0" lvl="0" indent="0" algn="l" rtl="0">
                        <a:spcBef>
                          <a:spcPts val="0"/>
                        </a:spcBef>
                        <a:spcAft>
                          <a:spcPts val="0"/>
                        </a:spcAft>
                        <a:buNone/>
                      </a:pPr>
                      <a:r>
                        <a:rPr lang="en-US" sz="1200" dirty="0"/>
                        <a:t>Entered 2 – Exit Bot</a:t>
                      </a:r>
                    </a:p>
                    <a:p>
                      <a:pPr marL="0" lvl="0" indent="0" algn="l" rtl="0">
                        <a:spcBef>
                          <a:spcPts val="0"/>
                        </a:spcBef>
                        <a:spcAft>
                          <a:spcPts val="0"/>
                        </a:spcAft>
                        <a:buNone/>
                      </a:pPr>
                      <a:r>
                        <a:rPr lang="en-US" sz="1200" dirty="0"/>
                        <a:t>Entered 7</a:t>
                      </a:r>
                    </a:p>
                    <a:p>
                      <a:pPr marL="0" lvl="0" indent="0" algn="l" rtl="0">
                        <a:spcBef>
                          <a:spcPts val="0"/>
                        </a:spcBef>
                        <a:spcAft>
                          <a:spcPts val="0"/>
                        </a:spcAft>
                        <a:buNone/>
                      </a:pPr>
                      <a:r>
                        <a:rPr lang="en-US" sz="1200" dirty="0"/>
                        <a:t>Entered s</a:t>
                      </a:r>
                    </a:p>
                  </a:txBody>
                  <a:tcPr marL="91425" marR="91425" marT="91425" marB="91425"/>
                </a:tc>
                <a:tc>
                  <a:txBody>
                    <a:bodyPr/>
                    <a:lstStyle/>
                    <a:p>
                      <a:pPr marL="0" lvl="0" indent="0" algn="l" rtl="0">
                        <a:spcBef>
                          <a:spcPts val="0"/>
                        </a:spcBef>
                        <a:spcAft>
                          <a:spcPts val="0"/>
                        </a:spcAft>
                        <a:buNone/>
                      </a:pPr>
                      <a:r>
                        <a:rPr lang="en-US" sz="1100" dirty="0"/>
                        <a:t>New Order Worked – printed "New Order"</a:t>
                      </a:r>
                    </a:p>
                    <a:p>
                      <a:pPr marL="0" lvl="0" indent="0" algn="l" rtl="0">
                        <a:spcBef>
                          <a:spcPts val="0"/>
                        </a:spcBef>
                        <a:spcAft>
                          <a:spcPts val="0"/>
                        </a:spcAft>
                        <a:buNone/>
                      </a:pPr>
                      <a:r>
                        <a:rPr lang="en-US" sz="1100" dirty="0"/>
                        <a:t>Exit Bot Worked – printed "Exit Bot"</a:t>
                      </a:r>
                    </a:p>
                    <a:p>
                      <a:pPr marL="0" lvl="0" indent="0" algn="l" rtl="0">
                        <a:spcBef>
                          <a:spcPts val="0"/>
                        </a:spcBef>
                        <a:spcAft>
                          <a:spcPts val="0"/>
                        </a:spcAft>
                        <a:buNone/>
                      </a:pPr>
                      <a:r>
                        <a:rPr lang="en-US" sz="1100" dirty="0"/>
                        <a:t>Program prints "Number must be 1 or 2" and asked for input again"</a:t>
                      </a:r>
                    </a:p>
                    <a:p>
                      <a:pPr marL="0" lvl="0" indent="0" algn="l" rtl="0">
                        <a:spcBef>
                          <a:spcPts val="0"/>
                        </a:spcBef>
                        <a:spcAft>
                          <a:spcPts val="0"/>
                        </a:spcAft>
                        <a:buNone/>
                      </a:pPr>
                      <a:r>
                        <a:rPr lang="en-US" sz="1100" dirty="0"/>
                        <a:t>Program prints "That was not a valid input" and asked for input again"</a:t>
                      </a:r>
                    </a:p>
                    <a:p>
                      <a:pPr marL="0" lvl="0" indent="0" algn="l" rtl="0">
                        <a:spcBef>
                          <a:spcPts val="0"/>
                        </a:spcBef>
                        <a:spcAft>
                          <a:spcPts val="0"/>
                        </a:spcAft>
                        <a:buNone/>
                      </a:pPr>
                      <a:r>
                        <a:rPr lang="en-US" sz="1100" dirty="0"/>
                        <a:t>Will need to clear the data</a:t>
                      </a:r>
                      <a:endParaRPr lang="en-NZ" sz="11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A30ECA3E-946D-E4EC-9B12-42CD187307F1}"/>
              </a:ext>
            </a:extLst>
          </p:cNvPr>
          <p:cNvPicPr>
            <a:picLocks noChangeAspect="1"/>
          </p:cNvPicPr>
          <p:nvPr/>
        </p:nvPicPr>
        <p:blipFill>
          <a:blip r:embed="rId3"/>
          <a:stretch>
            <a:fillRect/>
          </a:stretch>
        </p:blipFill>
        <p:spPr>
          <a:xfrm>
            <a:off x="5870723" y="1038197"/>
            <a:ext cx="2121811" cy="2480039"/>
          </a:xfrm>
          <a:prstGeom prst="rect">
            <a:avLst/>
          </a:prstGeom>
        </p:spPr>
      </p:pic>
      <p:pic>
        <p:nvPicPr>
          <p:cNvPr id="7" name="Picture 6">
            <a:extLst>
              <a:ext uri="{FF2B5EF4-FFF2-40B4-BE49-F238E27FC236}">
                <a16:creationId xmlns:a16="http://schemas.microsoft.com/office/drawing/2014/main" id="{48B0EB1B-19BB-5F8C-CCDB-D3178DEFB3E4}"/>
              </a:ext>
            </a:extLst>
          </p:cNvPr>
          <p:cNvPicPr>
            <a:picLocks noChangeAspect="1"/>
          </p:cNvPicPr>
          <p:nvPr/>
        </p:nvPicPr>
        <p:blipFill>
          <a:blip r:embed="rId4"/>
          <a:stretch>
            <a:fillRect/>
          </a:stretch>
        </p:blipFill>
        <p:spPr>
          <a:xfrm>
            <a:off x="2314222" y="1001542"/>
            <a:ext cx="3102876" cy="2553351"/>
          </a:xfrm>
          <a:prstGeom prst="rect">
            <a:avLst/>
          </a:prstGeom>
        </p:spPr>
      </p:pic>
    </p:spTree>
    <p:extLst>
      <p:ext uri="{BB962C8B-B14F-4D97-AF65-F5344CB8AC3E}">
        <p14:creationId xmlns:p14="http://schemas.microsoft.com/office/powerpoint/2010/main" val="280701035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23562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9 New Order or Exit</a:t>
            </a:r>
            <a:r>
              <a:rPr lang="en-NZ" dirty="0"/>
              <a:t>– v2 </a:t>
            </a:r>
            <a:r>
              <a:rPr lang="en" dirty="0"/>
              <a:t>(Trello screenshot)</a:t>
            </a:r>
            <a:endParaRPr dirty="0"/>
          </a:p>
        </p:txBody>
      </p:sp>
      <p:pic>
        <p:nvPicPr>
          <p:cNvPr id="3" name="Picture 2">
            <a:extLst>
              <a:ext uri="{FF2B5EF4-FFF2-40B4-BE49-F238E27FC236}">
                <a16:creationId xmlns:a16="http://schemas.microsoft.com/office/drawing/2014/main" id="{F4C47B4D-75CC-D114-5471-AF0CA5E4F803}"/>
              </a:ext>
            </a:extLst>
          </p:cNvPr>
          <p:cNvPicPr>
            <a:picLocks noChangeAspect="1"/>
          </p:cNvPicPr>
          <p:nvPr/>
        </p:nvPicPr>
        <p:blipFill>
          <a:blip r:embed="rId3"/>
          <a:stretch>
            <a:fillRect/>
          </a:stretch>
        </p:blipFill>
        <p:spPr>
          <a:xfrm>
            <a:off x="0" y="1270351"/>
            <a:ext cx="9144000" cy="3841205"/>
          </a:xfrm>
          <a:prstGeom prst="rect">
            <a:avLst/>
          </a:prstGeom>
        </p:spPr>
      </p:pic>
    </p:spTree>
    <p:extLst>
      <p:ext uri="{BB962C8B-B14F-4D97-AF65-F5344CB8AC3E}">
        <p14:creationId xmlns:p14="http://schemas.microsoft.com/office/powerpoint/2010/main" val="342718815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0"/>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9 New Order or Exit</a:t>
            </a:r>
            <a:r>
              <a:rPr lang="en-NZ" dirty="0"/>
              <a:t>– v2</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2978173532"/>
              </p:ext>
            </p:extLst>
          </p:nvPr>
        </p:nvGraphicFramePr>
        <p:xfrm>
          <a:off x="287895" y="3406200"/>
          <a:ext cx="8832300" cy="1737300"/>
        </p:xfrm>
        <a:graphic>
          <a:graphicData uri="http://schemas.openxmlformats.org/drawingml/2006/table">
            <a:tbl>
              <a:tblPr>
                <a:noFill/>
                <a:tableStyleId>{E1099E06-0E6B-448D-9D27-60429F06E6F4}</a:tableStyleId>
              </a:tblPr>
              <a:tblGrid>
                <a:gridCol w="4416150">
                  <a:extLst>
                    <a:ext uri="{9D8B030D-6E8A-4147-A177-3AD203B41FA5}">
                      <a16:colId xmlns:a16="http://schemas.microsoft.com/office/drawing/2014/main" val="20000"/>
                    </a:ext>
                  </a:extLst>
                </a:gridCol>
                <a:gridCol w="441615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Entered 1 – New Order</a:t>
                      </a:r>
                    </a:p>
                    <a:p>
                      <a:pPr marL="0" lvl="0" indent="0" algn="l" rtl="0">
                        <a:spcBef>
                          <a:spcPts val="0"/>
                        </a:spcBef>
                        <a:spcAft>
                          <a:spcPts val="0"/>
                        </a:spcAft>
                        <a:buNone/>
                      </a:pPr>
                      <a:r>
                        <a:rPr lang="en-US" sz="1200" dirty="0"/>
                        <a:t>Entered 2 – Exit Bot</a:t>
                      </a:r>
                    </a:p>
                    <a:p>
                      <a:pPr marL="0" lvl="0" indent="0" algn="l" rtl="0">
                        <a:spcBef>
                          <a:spcPts val="0"/>
                        </a:spcBef>
                        <a:spcAft>
                          <a:spcPts val="0"/>
                        </a:spcAft>
                        <a:buNone/>
                      </a:pPr>
                      <a:r>
                        <a:rPr lang="en-US" sz="1200" dirty="0"/>
                        <a:t>Entered f</a:t>
                      </a:r>
                    </a:p>
                    <a:p>
                      <a:pPr marL="0" lvl="0" indent="0" algn="l" rtl="0">
                        <a:spcBef>
                          <a:spcPts val="0"/>
                        </a:spcBef>
                        <a:spcAft>
                          <a:spcPts val="0"/>
                        </a:spcAft>
                        <a:buNone/>
                      </a:pPr>
                      <a:r>
                        <a:rPr lang="en-US" sz="1200" dirty="0"/>
                        <a:t>Entered number 11</a:t>
                      </a:r>
                    </a:p>
                    <a:p>
                      <a:pPr marL="0" lvl="0" indent="0" algn="l" rtl="0">
                        <a:spcBef>
                          <a:spcPts val="0"/>
                        </a:spcBef>
                        <a:spcAft>
                          <a:spcPts val="0"/>
                        </a:spcAft>
                        <a:buNone/>
                      </a:pPr>
                      <a:r>
                        <a:rPr lang="en-US" sz="1200" dirty="0"/>
                        <a:t>Data remains in order –</a:t>
                      </a:r>
                    </a:p>
                    <a:p>
                      <a:pPr marL="0" lvl="0" indent="0" algn="l" rtl="0">
                        <a:spcBef>
                          <a:spcPts val="0"/>
                        </a:spcBef>
                        <a:spcAft>
                          <a:spcPts val="0"/>
                        </a:spcAft>
                        <a:buNone/>
                      </a:pPr>
                      <a:r>
                        <a:rPr lang="en-US" sz="1200" dirty="0"/>
                        <a:t>lists and costs</a:t>
                      </a:r>
                    </a:p>
                  </a:txBody>
                  <a:tcPr marL="91425" marR="91425" marT="91425" marB="91425"/>
                </a:tc>
                <a:tc>
                  <a:txBody>
                    <a:bodyPr/>
                    <a:lstStyle/>
                    <a:p>
                      <a:pPr marL="0" lvl="0" indent="0" algn="l" rtl="0">
                        <a:spcBef>
                          <a:spcPts val="0"/>
                        </a:spcBef>
                        <a:spcAft>
                          <a:spcPts val="0"/>
                        </a:spcAft>
                        <a:buNone/>
                      </a:pPr>
                      <a:r>
                        <a:rPr lang="en-US" sz="1100" dirty="0"/>
                        <a:t>New Order Worked – printed "New Order" goes back to main</a:t>
                      </a:r>
                    </a:p>
                    <a:p>
                      <a:pPr marL="0" lvl="0" indent="0" algn="l" rtl="0">
                        <a:spcBef>
                          <a:spcPts val="0"/>
                        </a:spcBef>
                        <a:spcAft>
                          <a:spcPts val="0"/>
                        </a:spcAft>
                        <a:buNone/>
                      </a:pPr>
                      <a:r>
                        <a:rPr lang="en-US" sz="1100" dirty="0"/>
                        <a:t>Exit Bot Worked – printed "Exit Bot" Stops the program</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Program prints "That was not a valid input" and asked for input again"</a:t>
                      </a:r>
                    </a:p>
                    <a:p>
                      <a:pPr marL="0" lvl="0" indent="0" algn="l" rtl="0">
                        <a:spcBef>
                          <a:spcPts val="0"/>
                        </a:spcBef>
                        <a:spcAft>
                          <a:spcPts val="0"/>
                        </a:spcAft>
                        <a:buNone/>
                      </a:pPr>
                      <a:r>
                        <a:rPr lang="en-US" sz="1100" dirty="0"/>
                        <a:t>Program prints "Number must be 1 or 2" and asked for input again"</a:t>
                      </a:r>
                    </a:p>
                    <a:p>
                      <a:pPr marL="0" lvl="0" indent="0" algn="l" rtl="0">
                        <a:spcBef>
                          <a:spcPts val="0"/>
                        </a:spcBef>
                        <a:spcAft>
                          <a:spcPts val="0"/>
                        </a:spcAft>
                        <a:buNone/>
                      </a:pPr>
                      <a:r>
                        <a:rPr lang="en-US" sz="1100" dirty="0"/>
                        <a:t>Data is now cleared </a:t>
                      </a:r>
                      <a:endParaRPr lang="en-NZ" sz="11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1E5AA25C-40BF-9902-7434-E2E6307E8B58}"/>
              </a:ext>
            </a:extLst>
          </p:cNvPr>
          <p:cNvPicPr>
            <a:picLocks noChangeAspect="1"/>
          </p:cNvPicPr>
          <p:nvPr/>
        </p:nvPicPr>
        <p:blipFill>
          <a:blip r:embed="rId3"/>
          <a:stretch>
            <a:fillRect/>
          </a:stretch>
        </p:blipFill>
        <p:spPr>
          <a:xfrm>
            <a:off x="444486" y="885069"/>
            <a:ext cx="1973060" cy="2521132"/>
          </a:xfrm>
          <a:prstGeom prst="rect">
            <a:avLst/>
          </a:prstGeom>
        </p:spPr>
      </p:pic>
      <p:pic>
        <p:nvPicPr>
          <p:cNvPr id="5" name="Picture 4">
            <a:extLst>
              <a:ext uri="{FF2B5EF4-FFF2-40B4-BE49-F238E27FC236}">
                <a16:creationId xmlns:a16="http://schemas.microsoft.com/office/drawing/2014/main" id="{23DBA72E-33DE-6FF2-E1DF-5172D2AC714D}"/>
              </a:ext>
            </a:extLst>
          </p:cNvPr>
          <p:cNvPicPr>
            <a:picLocks noChangeAspect="1"/>
          </p:cNvPicPr>
          <p:nvPr/>
        </p:nvPicPr>
        <p:blipFill>
          <a:blip r:embed="rId4"/>
          <a:stretch>
            <a:fillRect/>
          </a:stretch>
        </p:blipFill>
        <p:spPr>
          <a:xfrm>
            <a:off x="6587526" y="525624"/>
            <a:ext cx="2349571" cy="2772917"/>
          </a:xfrm>
          <a:prstGeom prst="rect">
            <a:avLst/>
          </a:prstGeom>
        </p:spPr>
      </p:pic>
      <p:pic>
        <p:nvPicPr>
          <p:cNvPr id="7" name="Picture 6">
            <a:extLst>
              <a:ext uri="{FF2B5EF4-FFF2-40B4-BE49-F238E27FC236}">
                <a16:creationId xmlns:a16="http://schemas.microsoft.com/office/drawing/2014/main" id="{31687555-B3C9-FCFD-01F2-1A894EE397CE}"/>
              </a:ext>
            </a:extLst>
          </p:cNvPr>
          <p:cNvPicPr>
            <a:picLocks noChangeAspect="1"/>
          </p:cNvPicPr>
          <p:nvPr/>
        </p:nvPicPr>
        <p:blipFill>
          <a:blip r:embed="rId5"/>
          <a:stretch>
            <a:fillRect/>
          </a:stretch>
        </p:blipFill>
        <p:spPr>
          <a:xfrm>
            <a:off x="3582054" y="575059"/>
            <a:ext cx="2186568" cy="2951377"/>
          </a:xfrm>
          <a:prstGeom prst="rect">
            <a:avLst/>
          </a:prstGeom>
        </p:spPr>
      </p:pic>
    </p:spTree>
    <p:extLst>
      <p:ext uri="{BB962C8B-B14F-4D97-AF65-F5344CB8AC3E}">
        <p14:creationId xmlns:p14="http://schemas.microsoft.com/office/powerpoint/2010/main" val="231120552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23562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10 Integer Validation</a:t>
            </a:r>
            <a:r>
              <a:rPr lang="en-NZ" dirty="0"/>
              <a:t>– v1 </a:t>
            </a:r>
            <a:r>
              <a:rPr lang="en" dirty="0"/>
              <a:t>(Trello screenshot)</a:t>
            </a:r>
            <a:endParaRPr dirty="0"/>
          </a:p>
        </p:txBody>
      </p:sp>
      <p:pic>
        <p:nvPicPr>
          <p:cNvPr id="4" name="Picture 3">
            <a:extLst>
              <a:ext uri="{FF2B5EF4-FFF2-40B4-BE49-F238E27FC236}">
                <a16:creationId xmlns:a16="http://schemas.microsoft.com/office/drawing/2014/main" id="{22C88561-6BD8-8E85-F621-418044DF80D7}"/>
              </a:ext>
            </a:extLst>
          </p:cNvPr>
          <p:cNvPicPr>
            <a:picLocks noChangeAspect="1"/>
          </p:cNvPicPr>
          <p:nvPr/>
        </p:nvPicPr>
        <p:blipFill>
          <a:blip r:embed="rId3"/>
          <a:stretch>
            <a:fillRect/>
          </a:stretch>
        </p:blipFill>
        <p:spPr>
          <a:xfrm>
            <a:off x="0" y="1392058"/>
            <a:ext cx="9155158" cy="3202520"/>
          </a:xfrm>
          <a:prstGeom prst="rect">
            <a:avLst/>
          </a:prstGeom>
        </p:spPr>
      </p:pic>
    </p:spTree>
    <p:extLst>
      <p:ext uri="{BB962C8B-B14F-4D97-AF65-F5344CB8AC3E}">
        <p14:creationId xmlns:p14="http://schemas.microsoft.com/office/powerpoint/2010/main" val="107793767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0"/>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10 Integer Validation</a:t>
            </a:r>
            <a:r>
              <a:rPr lang="en-NZ" dirty="0"/>
              <a:t>– v1</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2366087712"/>
              </p:ext>
            </p:extLst>
          </p:nvPr>
        </p:nvGraphicFramePr>
        <p:xfrm>
          <a:off x="287895" y="3406200"/>
          <a:ext cx="8832300" cy="1554420"/>
        </p:xfrm>
        <a:graphic>
          <a:graphicData uri="http://schemas.openxmlformats.org/drawingml/2006/table">
            <a:tbl>
              <a:tblPr>
                <a:noFill/>
                <a:tableStyleId>{E1099E06-0E6B-448D-9D27-60429F06E6F4}</a:tableStyleId>
              </a:tblPr>
              <a:tblGrid>
                <a:gridCol w="4416150">
                  <a:extLst>
                    <a:ext uri="{9D8B030D-6E8A-4147-A177-3AD203B41FA5}">
                      <a16:colId xmlns:a16="http://schemas.microsoft.com/office/drawing/2014/main" val="20000"/>
                    </a:ext>
                  </a:extLst>
                </a:gridCol>
                <a:gridCol w="441615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Entered number 1</a:t>
                      </a:r>
                    </a:p>
                    <a:p>
                      <a:pPr marL="0" lvl="0" indent="0" algn="l" rtl="0">
                        <a:spcBef>
                          <a:spcPts val="0"/>
                        </a:spcBef>
                        <a:spcAft>
                          <a:spcPts val="0"/>
                        </a:spcAft>
                        <a:buNone/>
                      </a:pPr>
                      <a:r>
                        <a:rPr lang="en-US" sz="1200" dirty="0"/>
                        <a:t>Entered 7</a:t>
                      </a:r>
                    </a:p>
                    <a:p>
                      <a:pPr marL="0" lvl="0" indent="0" algn="l" rtl="0">
                        <a:spcBef>
                          <a:spcPts val="0"/>
                        </a:spcBef>
                        <a:spcAft>
                          <a:spcPts val="0"/>
                        </a:spcAft>
                        <a:buNone/>
                      </a:pPr>
                      <a:r>
                        <a:rPr lang="en-US" sz="1200" dirty="0"/>
                        <a:t>Entered Bat</a:t>
                      </a:r>
                    </a:p>
                    <a:p>
                      <a:pPr marL="0" lvl="0" indent="0" algn="l" rtl="0">
                        <a:spcBef>
                          <a:spcPts val="0"/>
                        </a:spcBef>
                        <a:spcAft>
                          <a:spcPts val="0"/>
                        </a:spcAft>
                        <a:buNone/>
                      </a:pPr>
                      <a:r>
                        <a:rPr lang="en-US" sz="1200" dirty="0"/>
                        <a:t>Entered 2</a:t>
                      </a:r>
                    </a:p>
                    <a:p>
                      <a:pPr marL="0" lvl="0" indent="0" algn="l" rtl="0">
                        <a:spcBef>
                          <a:spcPts val="0"/>
                        </a:spcBef>
                        <a:spcAft>
                          <a:spcPts val="0"/>
                        </a:spcAft>
                        <a:buNone/>
                      </a:pPr>
                      <a:r>
                        <a:rPr lang="en-US" sz="1200" dirty="0"/>
                        <a:t>***So only works for 1 and 2**</a:t>
                      </a:r>
                    </a:p>
                  </a:txBody>
                  <a:tcPr marL="91425" marR="91425" marT="91425" marB="91425"/>
                </a:tc>
                <a:tc>
                  <a:txBody>
                    <a:bodyPr/>
                    <a:lstStyle/>
                    <a:p>
                      <a:pPr marL="0" lvl="0" indent="0" algn="l" rtl="0">
                        <a:spcBef>
                          <a:spcPts val="0"/>
                        </a:spcBef>
                        <a:spcAft>
                          <a:spcPts val="0"/>
                        </a:spcAft>
                        <a:buNone/>
                      </a:pPr>
                      <a:r>
                        <a:rPr lang="en-US" sz="1100" dirty="0"/>
                        <a:t>Printed 1</a:t>
                      </a:r>
                    </a:p>
                    <a:p>
                      <a:pPr marL="0" lvl="0" indent="0" algn="l" rtl="0">
                        <a:spcBef>
                          <a:spcPts val="0"/>
                        </a:spcBef>
                        <a:spcAft>
                          <a:spcPts val="0"/>
                        </a:spcAft>
                        <a:buNone/>
                      </a:pPr>
                      <a:r>
                        <a:rPr lang="en-US" sz="1100" dirty="0"/>
                        <a:t>Printed "Number must be 1 or 2" and asks for input again</a:t>
                      </a:r>
                    </a:p>
                    <a:p>
                      <a:pPr marL="0" lvl="0" indent="0" algn="l" rtl="0">
                        <a:spcBef>
                          <a:spcPts val="0"/>
                        </a:spcBef>
                        <a:spcAft>
                          <a:spcPts val="0"/>
                        </a:spcAft>
                        <a:buNone/>
                      </a:pPr>
                      <a:r>
                        <a:rPr lang="en-US" sz="1100" dirty="0"/>
                        <a:t>Printed "That was not a valid input" and asks for input again</a:t>
                      </a:r>
                    </a:p>
                    <a:p>
                      <a:pPr marL="0" lvl="0" indent="0" algn="l" rtl="0">
                        <a:spcBef>
                          <a:spcPts val="0"/>
                        </a:spcBef>
                        <a:spcAft>
                          <a:spcPts val="0"/>
                        </a:spcAft>
                        <a:buNone/>
                      </a:pPr>
                      <a:r>
                        <a:rPr lang="en-US" sz="1100" dirty="0"/>
                        <a:t>Printed 2</a:t>
                      </a:r>
                      <a:endParaRPr lang="en-NZ" sz="11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34BFF92C-C59F-2B93-AEBE-6C9163FA5BFA}"/>
              </a:ext>
            </a:extLst>
          </p:cNvPr>
          <p:cNvPicPr>
            <a:picLocks noChangeAspect="1"/>
          </p:cNvPicPr>
          <p:nvPr/>
        </p:nvPicPr>
        <p:blipFill>
          <a:blip r:embed="rId3"/>
          <a:stretch>
            <a:fillRect/>
          </a:stretch>
        </p:blipFill>
        <p:spPr>
          <a:xfrm>
            <a:off x="5851859" y="678780"/>
            <a:ext cx="2791215" cy="2429214"/>
          </a:xfrm>
          <a:prstGeom prst="rect">
            <a:avLst/>
          </a:prstGeom>
        </p:spPr>
      </p:pic>
      <p:pic>
        <p:nvPicPr>
          <p:cNvPr id="8" name="Picture 7">
            <a:extLst>
              <a:ext uri="{FF2B5EF4-FFF2-40B4-BE49-F238E27FC236}">
                <a16:creationId xmlns:a16="http://schemas.microsoft.com/office/drawing/2014/main" id="{6E68C153-1AA5-990A-F2CE-0F4A082DC045}"/>
              </a:ext>
            </a:extLst>
          </p:cNvPr>
          <p:cNvPicPr>
            <a:picLocks noChangeAspect="1"/>
          </p:cNvPicPr>
          <p:nvPr/>
        </p:nvPicPr>
        <p:blipFill>
          <a:blip r:embed="rId4"/>
          <a:stretch>
            <a:fillRect/>
          </a:stretch>
        </p:blipFill>
        <p:spPr>
          <a:xfrm>
            <a:off x="2438400" y="814014"/>
            <a:ext cx="3037344" cy="2346384"/>
          </a:xfrm>
          <a:prstGeom prst="rect">
            <a:avLst/>
          </a:prstGeom>
        </p:spPr>
      </p:pic>
    </p:spTree>
    <p:extLst>
      <p:ext uri="{BB962C8B-B14F-4D97-AF65-F5344CB8AC3E}">
        <p14:creationId xmlns:p14="http://schemas.microsoft.com/office/powerpoint/2010/main" val="16391425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23562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10 Integer Validation</a:t>
            </a:r>
            <a:r>
              <a:rPr lang="en-NZ" dirty="0"/>
              <a:t>– v2 </a:t>
            </a:r>
            <a:r>
              <a:rPr lang="en" dirty="0"/>
              <a:t>(Trello screenshot)</a:t>
            </a:r>
            <a:endParaRPr dirty="0"/>
          </a:p>
        </p:txBody>
      </p:sp>
      <p:pic>
        <p:nvPicPr>
          <p:cNvPr id="6" name="Picture 5">
            <a:extLst>
              <a:ext uri="{FF2B5EF4-FFF2-40B4-BE49-F238E27FC236}">
                <a16:creationId xmlns:a16="http://schemas.microsoft.com/office/drawing/2014/main" id="{4505AD46-DC30-172E-3468-2D00ED7CEB6A}"/>
              </a:ext>
            </a:extLst>
          </p:cNvPr>
          <p:cNvPicPr>
            <a:picLocks noChangeAspect="1"/>
          </p:cNvPicPr>
          <p:nvPr/>
        </p:nvPicPr>
        <p:blipFill>
          <a:blip r:embed="rId3"/>
          <a:stretch>
            <a:fillRect/>
          </a:stretch>
        </p:blipFill>
        <p:spPr>
          <a:xfrm>
            <a:off x="-1" y="1196621"/>
            <a:ext cx="9144001" cy="3833827"/>
          </a:xfrm>
          <a:prstGeom prst="rect">
            <a:avLst/>
          </a:prstGeom>
        </p:spPr>
      </p:pic>
    </p:spTree>
    <p:extLst>
      <p:ext uri="{BB962C8B-B14F-4D97-AF65-F5344CB8AC3E}">
        <p14:creationId xmlns:p14="http://schemas.microsoft.com/office/powerpoint/2010/main" val="260007874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0"/>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10 Integer Validation</a:t>
            </a:r>
            <a:r>
              <a:rPr lang="en-NZ" dirty="0"/>
              <a:t>– v2</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2846057823"/>
              </p:ext>
            </p:extLst>
          </p:nvPr>
        </p:nvGraphicFramePr>
        <p:xfrm>
          <a:off x="155850" y="4053470"/>
          <a:ext cx="8832300" cy="853370"/>
        </p:xfrm>
        <a:graphic>
          <a:graphicData uri="http://schemas.openxmlformats.org/drawingml/2006/table">
            <a:tbl>
              <a:tblPr>
                <a:noFill/>
                <a:tableStyleId>{E1099E06-0E6B-448D-9D27-60429F06E6F4}</a:tableStyleId>
              </a:tblPr>
              <a:tblGrid>
                <a:gridCol w="4416150">
                  <a:extLst>
                    <a:ext uri="{9D8B030D-6E8A-4147-A177-3AD203B41FA5}">
                      <a16:colId xmlns:a16="http://schemas.microsoft.com/office/drawing/2014/main" val="20000"/>
                    </a:ext>
                  </a:extLst>
                </a:gridCol>
                <a:gridCol w="441615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Ran program</a:t>
                      </a:r>
                    </a:p>
                  </a:txBody>
                  <a:tcPr marL="91425" marR="91425" marT="91425" marB="91425"/>
                </a:tc>
                <a:tc>
                  <a:txBody>
                    <a:bodyPr/>
                    <a:lstStyle/>
                    <a:p>
                      <a:pPr marL="0" lvl="0" indent="0" algn="l" rtl="0">
                        <a:spcBef>
                          <a:spcPts val="0"/>
                        </a:spcBef>
                        <a:spcAft>
                          <a:spcPts val="0"/>
                        </a:spcAft>
                        <a:buNone/>
                      </a:pPr>
                      <a:r>
                        <a:rPr lang="en-NZ" sz="1100" dirty="0"/>
                        <a:t>Everything printed as expected </a:t>
                      </a:r>
                      <a:r>
                        <a:rPr lang="en-NZ" sz="1100" dirty="0" err="1"/>
                        <a:t>nicley</a:t>
                      </a:r>
                      <a:endParaRPr lang="en-NZ" sz="1100" dirty="0"/>
                    </a:p>
                  </a:txBody>
                  <a:tcPr marL="91425" marR="91425" marT="91425" marB="91425"/>
                </a:tc>
                <a:extLst>
                  <a:ext uri="{0D108BD9-81ED-4DB2-BD59-A6C34878D82A}">
                    <a16:rowId xmlns:a16="http://schemas.microsoft.com/office/drawing/2014/main" val="10001"/>
                  </a:ext>
                </a:extLst>
              </a:tr>
            </a:tbl>
          </a:graphicData>
        </a:graphic>
      </p:graphicFrame>
      <p:pic>
        <p:nvPicPr>
          <p:cNvPr id="5" name="Picture 4">
            <a:extLst>
              <a:ext uri="{FF2B5EF4-FFF2-40B4-BE49-F238E27FC236}">
                <a16:creationId xmlns:a16="http://schemas.microsoft.com/office/drawing/2014/main" id="{6157343C-7F1D-BED9-1342-CB8BFC53339F}"/>
              </a:ext>
            </a:extLst>
          </p:cNvPr>
          <p:cNvPicPr>
            <a:picLocks noChangeAspect="1"/>
          </p:cNvPicPr>
          <p:nvPr/>
        </p:nvPicPr>
        <p:blipFill>
          <a:blip r:embed="rId3"/>
          <a:stretch>
            <a:fillRect/>
          </a:stretch>
        </p:blipFill>
        <p:spPr>
          <a:xfrm>
            <a:off x="132714" y="2060074"/>
            <a:ext cx="4715570" cy="1827740"/>
          </a:xfrm>
          <a:prstGeom prst="rect">
            <a:avLst/>
          </a:prstGeom>
        </p:spPr>
      </p:pic>
      <p:pic>
        <p:nvPicPr>
          <p:cNvPr id="7" name="Picture 6">
            <a:extLst>
              <a:ext uri="{FF2B5EF4-FFF2-40B4-BE49-F238E27FC236}">
                <a16:creationId xmlns:a16="http://schemas.microsoft.com/office/drawing/2014/main" id="{4B1311BB-02D1-7144-C15E-9924202F9869}"/>
              </a:ext>
            </a:extLst>
          </p:cNvPr>
          <p:cNvPicPr>
            <a:picLocks noChangeAspect="1"/>
          </p:cNvPicPr>
          <p:nvPr/>
        </p:nvPicPr>
        <p:blipFill>
          <a:blip r:embed="rId4"/>
          <a:stretch>
            <a:fillRect/>
          </a:stretch>
        </p:blipFill>
        <p:spPr>
          <a:xfrm>
            <a:off x="2523860" y="722746"/>
            <a:ext cx="2324424" cy="2029108"/>
          </a:xfrm>
          <a:prstGeom prst="rect">
            <a:avLst/>
          </a:prstGeom>
        </p:spPr>
      </p:pic>
      <p:pic>
        <p:nvPicPr>
          <p:cNvPr id="15" name="Picture 14">
            <a:extLst>
              <a:ext uri="{FF2B5EF4-FFF2-40B4-BE49-F238E27FC236}">
                <a16:creationId xmlns:a16="http://schemas.microsoft.com/office/drawing/2014/main" id="{E8870DE0-B849-9B36-184B-2724F0B7293E}"/>
              </a:ext>
            </a:extLst>
          </p:cNvPr>
          <p:cNvPicPr>
            <a:picLocks noChangeAspect="1"/>
          </p:cNvPicPr>
          <p:nvPr/>
        </p:nvPicPr>
        <p:blipFill>
          <a:blip r:embed="rId5"/>
          <a:stretch>
            <a:fillRect/>
          </a:stretch>
        </p:blipFill>
        <p:spPr>
          <a:xfrm>
            <a:off x="4848284" y="663345"/>
            <a:ext cx="3793082" cy="2069332"/>
          </a:xfrm>
          <a:prstGeom prst="rect">
            <a:avLst/>
          </a:prstGeom>
        </p:spPr>
      </p:pic>
      <p:pic>
        <p:nvPicPr>
          <p:cNvPr id="17" name="Picture 16">
            <a:extLst>
              <a:ext uri="{FF2B5EF4-FFF2-40B4-BE49-F238E27FC236}">
                <a16:creationId xmlns:a16="http://schemas.microsoft.com/office/drawing/2014/main" id="{B3395B83-92EF-3753-178D-2BE1928A9F25}"/>
              </a:ext>
            </a:extLst>
          </p:cNvPr>
          <p:cNvPicPr>
            <a:picLocks noChangeAspect="1"/>
          </p:cNvPicPr>
          <p:nvPr/>
        </p:nvPicPr>
        <p:blipFill>
          <a:blip r:embed="rId6"/>
          <a:stretch>
            <a:fillRect/>
          </a:stretch>
        </p:blipFill>
        <p:spPr>
          <a:xfrm>
            <a:off x="6216945" y="1737300"/>
            <a:ext cx="2852306" cy="1863856"/>
          </a:xfrm>
          <a:prstGeom prst="rect">
            <a:avLst/>
          </a:prstGeom>
        </p:spPr>
      </p:pic>
    </p:spTree>
    <p:extLst>
      <p:ext uri="{BB962C8B-B14F-4D97-AF65-F5344CB8AC3E}">
        <p14:creationId xmlns:p14="http://schemas.microsoft.com/office/powerpoint/2010/main" val="229408942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0"/>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10 Integer Validation</a:t>
            </a:r>
            <a:r>
              <a:rPr lang="en-NZ" dirty="0"/>
              <a:t>– v2</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3046623155"/>
              </p:ext>
            </p:extLst>
          </p:nvPr>
        </p:nvGraphicFramePr>
        <p:xfrm>
          <a:off x="197526" y="4159928"/>
          <a:ext cx="8832300" cy="875698"/>
        </p:xfrm>
        <a:graphic>
          <a:graphicData uri="http://schemas.openxmlformats.org/drawingml/2006/table">
            <a:tbl>
              <a:tblPr>
                <a:noFill/>
                <a:tableStyleId>{E1099E06-0E6B-448D-9D27-60429F06E6F4}</a:tableStyleId>
              </a:tblPr>
              <a:tblGrid>
                <a:gridCol w="4416150">
                  <a:extLst>
                    <a:ext uri="{9D8B030D-6E8A-4147-A177-3AD203B41FA5}">
                      <a16:colId xmlns:a16="http://schemas.microsoft.com/office/drawing/2014/main" val="20000"/>
                    </a:ext>
                  </a:extLst>
                </a:gridCol>
                <a:gridCol w="4416150">
                  <a:extLst>
                    <a:ext uri="{9D8B030D-6E8A-4147-A177-3AD203B41FA5}">
                      <a16:colId xmlns:a16="http://schemas.microsoft.com/office/drawing/2014/main" val="20001"/>
                    </a:ext>
                  </a:extLst>
                </a:gridCol>
              </a:tblGrid>
              <a:tr h="469131">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406567">
                <a:tc>
                  <a:txBody>
                    <a:bodyPr/>
                    <a:lstStyle/>
                    <a:p>
                      <a:pPr marL="0" lvl="0" indent="0" algn="l" rtl="0">
                        <a:spcBef>
                          <a:spcPts val="0"/>
                        </a:spcBef>
                        <a:spcAft>
                          <a:spcPts val="0"/>
                        </a:spcAft>
                        <a:buNone/>
                      </a:pPr>
                      <a:r>
                        <a:rPr lang="en-US" sz="1200" dirty="0"/>
                        <a:t>Ran program</a:t>
                      </a:r>
                    </a:p>
                  </a:txBody>
                  <a:tcPr marL="91425" marR="91425" marT="91425" marB="91425"/>
                </a:tc>
                <a:tc>
                  <a:txBody>
                    <a:bodyPr/>
                    <a:lstStyle/>
                    <a:p>
                      <a:pPr marL="0" lvl="0" indent="0" algn="l" rtl="0">
                        <a:spcBef>
                          <a:spcPts val="0"/>
                        </a:spcBef>
                        <a:spcAft>
                          <a:spcPts val="0"/>
                        </a:spcAft>
                        <a:buNone/>
                      </a:pPr>
                      <a:r>
                        <a:rPr lang="en-NZ" sz="1100" dirty="0"/>
                        <a:t>Everything printed as expected nicely</a:t>
                      </a:r>
                    </a:p>
                  </a:txBody>
                  <a:tcPr marL="91425" marR="91425" marT="91425" marB="91425"/>
                </a:tc>
                <a:extLst>
                  <a:ext uri="{0D108BD9-81ED-4DB2-BD59-A6C34878D82A}">
                    <a16:rowId xmlns:a16="http://schemas.microsoft.com/office/drawing/2014/main" val="10001"/>
                  </a:ext>
                </a:extLst>
              </a:tr>
            </a:tbl>
          </a:graphicData>
        </a:graphic>
      </p:graphicFrame>
      <p:pic>
        <p:nvPicPr>
          <p:cNvPr id="9" name="Picture 8">
            <a:extLst>
              <a:ext uri="{FF2B5EF4-FFF2-40B4-BE49-F238E27FC236}">
                <a16:creationId xmlns:a16="http://schemas.microsoft.com/office/drawing/2014/main" id="{4BCF902A-8338-FCA8-2B09-B0D66C96F2F6}"/>
              </a:ext>
            </a:extLst>
          </p:cNvPr>
          <p:cNvPicPr>
            <a:picLocks noChangeAspect="1"/>
          </p:cNvPicPr>
          <p:nvPr/>
        </p:nvPicPr>
        <p:blipFill>
          <a:blip r:embed="rId3"/>
          <a:stretch>
            <a:fillRect/>
          </a:stretch>
        </p:blipFill>
        <p:spPr>
          <a:xfrm>
            <a:off x="6650771" y="983572"/>
            <a:ext cx="2181529" cy="1829055"/>
          </a:xfrm>
          <a:prstGeom prst="rect">
            <a:avLst/>
          </a:prstGeom>
        </p:spPr>
      </p:pic>
      <p:pic>
        <p:nvPicPr>
          <p:cNvPr id="11" name="Picture 10">
            <a:extLst>
              <a:ext uri="{FF2B5EF4-FFF2-40B4-BE49-F238E27FC236}">
                <a16:creationId xmlns:a16="http://schemas.microsoft.com/office/drawing/2014/main" id="{EAB3BEE1-2644-BAEA-4DAC-8E219D395AE4}"/>
              </a:ext>
            </a:extLst>
          </p:cNvPr>
          <p:cNvPicPr>
            <a:picLocks noChangeAspect="1"/>
          </p:cNvPicPr>
          <p:nvPr/>
        </p:nvPicPr>
        <p:blipFill>
          <a:blip r:embed="rId4"/>
          <a:stretch>
            <a:fillRect/>
          </a:stretch>
        </p:blipFill>
        <p:spPr>
          <a:xfrm>
            <a:off x="3736219" y="865939"/>
            <a:ext cx="2461381" cy="2387750"/>
          </a:xfrm>
          <a:prstGeom prst="rect">
            <a:avLst/>
          </a:prstGeom>
        </p:spPr>
      </p:pic>
      <p:pic>
        <p:nvPicPr>
          <p:cNvPr id="13" name="Picture 12">
            <a:extLst>
              <a:ext uri="{FF2B5EF4-FFF2-40B4-BE49-F238E27FC236}">
                <a16:creationId xmlns:a16="http://schemas.microsoft.com/office/drawing/2014/main" id="{6123A6AB-C7B5-7C1C-BE9B-E191DB65156C}"/>
              </a:ext>
            </a:extLst>
          </p:cNvPr>
          <p:cNvPicPr>
            <a:picLocks noChangeAspect="1"/>
          </p:cNvPicPr>
          <p:nvPr/>
        </p:nvPicPr>
        <p:blipFill>
          <a:blip r:embed="rId5"/>
          <a:stretch>
            <a:fillRect/>
          </a:stretch>
        </p:blipFill>
        <p:spPr>
          <a:xfrm>
            <a:off x="197526" y="1091211"/>
            <a:ext cx="3268164" cy="2010197"/>
          </a:xfrm>
          <a:prstGeom prst="rect">
            <a:avLst/>
          </a:prstGeom>
        </p:spPr>
      </p:pic>
    </p:spTree>
    <p:extLst>
      <p:ext uri="{BB962C8B-B14F-4D97-AF65-F5344CB8AC3E}">
        <p14:creationId xmlns:p14="http://schemas.microsoft.com/office/powerpoint/2010/main" val="35552741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2</a:t>
            </a:r>
          </a:p>
          <a:p>
            <a:pPr marL="114300" indent="0">
              <a:buNone/>
            </a:pPr>
            <a:r>
              <a:rPr lang="en-US"/>
              <a:t>Describe the implication</a:t>
            </a:r>
          </a:p>
          <a:p>
            <a:pPr marL="114300" indent="0">
              <a:lnSpc>
                <a:spcPct val="114999"/>
              </a:lnSpc>
              <a:buNone/>
            </a:pPr>
            <a:r>
              <a:rPr lang="en-US"/>
              <a:t>The second implication is privacy. This implication addresses where </a:t>
            </a:r>
            <a:r>
              <a:rPr lang="en-US" err="1"/>
              <a:t>someonw</a:t>
            </a:r>
            <a:r>
              <a:rPr lang="en-US"/>
              <a:t> can leak </a:t>
            </a:r>
            <a:r>
              <a:rPr lang="en-US" err="1"/>
              <a:t>ou</a:t>
            </a:r>
            <a:r>
              <a:rPr lang="en-US"/>
              <a:t> information</a:t>
            </a:r>
          </a:p>
          <a:p>
            <a:pPr marL="114300" indent="0">
              <a:buNone/>
            </a:pPr>
            <a:endParaRPr lang="en-US"/>
          </a:p>
          <a:p>
            <a:pPr marL="114300" indent="0">
              <a:buNone/>
            </a:pPr>
            <a:endParaRPr lang="en-US"/>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150829960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23562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DK" dirty="0"/>
              <a:t>Component 11 – String Validator – v1 (</a:t>
            </a:r>
            <a:r>
              <a:rPr lang="en" dirty="0"/>
              <a:t>(Trello screenshot)</a:t>
            </a:r>
            <a:endParaRPr dirty="0"/>
          </a:p>
        </p:txBody>
      </p:sp>
      <p:pic>
        <p:nvPicPr>
          <p:cNvPr id="5" name="Picture 4">
            <a:extLst>
              <a:ext uri="{FF2B5EF4-FFF2-40B4-BE49-F238E27FC236}">
                <a16:creationId xmlns:a16="http://schemas.microsoft.com/office/drawing/2014/main" id="{B1CB020A-EB2E-610D-0D25-8159DCBB0991}"/>
              </a:ext>
            </a:extLst>
          </p:cNvPr>
          <p:cNvPicPr>
            <a:picLocks noChangeAspect="1"/>
          </p:cNvPicPr>
          <p:nvPr/>
        </p:nvPicPr>
        <p:blipFill>
          <a:blip r:embed="rId3"/>
          <a:stretch>
            <a:fillRect/>
          </a:stretch>
        </p:blipFill>
        <p:spPr>
          <a:xfrm>
            <a:off x="53422" y="1542905"/>
            <a:ext cx="9072478" cy="2554961"/>
          </a:xfrm>
          <a:prstGeom prst="rect">
            <a:avLst/>
          </a:prstGeom>
        </p:spPr>
      </p:pic>
    </p:spTree>
    <p:extLst>
      <p:ext uri="{BB962C8B-B14F-4D97-AF65-F5344CB8AC3E}">
        <p14:creationId xmlns:p14="http://schemas.microsoft.com/office/powerpoint/2010/main" val="224238024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0"/>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DK" dirty="0"/>
              <a:t>Component 11 – String Validator – v1 (</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2398300622"/>
              </p:ext>
            </p:extLst>
          </p:nvPr>
        </p:nvGraphicFramePr>
        <p:xfrm>
          <a:off x="155849" y="3318410"/>
          <a:ext cx="8832300" cy="1490181"/>
        </p:xfrm>
        <a:graphic>
          <a:graphicData uri="http://schemas.openxmlformats.org/drawingml/2006/table">
            <a:tbl>
              <a:tblPr>
                <a:noFill/>
                <a:tableStyleId>{E1099E06-0E6B-448D-9D27-60429F06E6F4}</a:tableStyleId>
              </a:tblPr>
              <a:tblGrid>
                <a:gridCol w="4754818">
                  <a:extLst>
                    <a:ext uri="{9D8B030D-6E8A-4147-A177-3AD203B41FA5}">
                      <a16:colId xmlns:a16="http://schemas.microsoft.com/office/drawing/2014/main" val="20000"/>
                    </a:ext>
                  </a:extLst>
                </a:gridCol>
                <a:gridCol w="4077482">
                  <a:extLst>
                    <a:ext uri="{9D8B030D-6E8A-4147-A177-3AD203B41FA5}">
                      <a16:colId xmlns:a16="http://schemas.microsoft.com/office/drawing/2014/main" val="20001"/>
                    </a:ext>
                  </a:extLst>
                </a:gridCol>
              </a:tblGrid>
              <a:tr h="469131">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406567">
                <a:tc>
                  <a:txBody>
                    <a:bodyPr/>
                    <a:lstStyle/>
                    <a:p>
                      <a:pPr marL="0" lvl="0" indent="0" algn="l" rtl="0">
                        <a:spcBef>
                          <a:spcPts val="0"/>
                        </a:spcBef>
                        <a:spcAft>
                          <a:spcPts val="0"/>
                        </a:spcAft>
                        <a:buNone/>
                      </a:pPr>
                      <a:r>
                        <a:rPr lang="en-US" sz="1200" dirty="0"/>
                        <a:t>Ran program</a:t>
                      </a:r>
                    </a:p>
                    <a:p>
                      <a:pPr marL="0" lvl="0" indent="0" algn="l" rtl="0">
                        <a:spcBef>
                          <a:spcPts val="0"/>
                        </a:spcBef>
                        <a:spcAft>
                          <a:spcPts val="0"/>
                        </a:spcAft>
                        <a:buNone/>
                      </a:pPr>
                      <a:r>
                        <a:rPr lang="en-US" sz="1200" dirty="0"/>
                        <a:t>Entered 7</a:t>
                      </a:r>
                    </a:p>
                    <a:p>
                      <a:pPr marL="0" lvl="0" indent="0" algn="l" rtl="0">
                        <a:spcBef>
                          <a:spcPts val="0"/>
                        </a:spcBef>
                        <a:spcAft>
                          <a:spcPts val="0"/>
                        </a:spcAft>
                        <a:buNone/>
                      </a:pPr>
                      <a:r>
                        <a:rPr lang="en-US" sz="1200" dirty="0"/>
                        <a:t>Entered </a:t>
                      </a:r>
                      <a:r>
                        <a:rPr lang="en-US" sz="1200" dirty="0" err="1"/>
                        <a:t>bss</a:t>
                      </a:r>
                      <a:endParaRPr lang="en-US" sz="1200" dirty="0"/>
                    </a:p>
                  </a:txBody>
                  <a:tcPr marL="91425" marR="91425" marT="91425" marB="91425"/>
                </a:tc>
                <a:tc>
                  <a:txBody>
                    <a:bodyPr/>
                    <a:lstStyle/>
                    <a:p>
                      <a:pPr marL="0" lvl="0" indent="0" algn="l" rtl="0">
                        <a:spcBef>
                          <a:spcPts val="0"/>
                        </a:spcBef>
                        <a:spcAft>
                          <a:spcPts val="0"/>
                        </a:spcAft>
                        <a:buNone/>
                      </a:pPr>
                      <a:r>
                        <a:rPr lang="en-US" sz="1100" dirty="0"/>
                        <a:t>Accepted Dan</a:t>
                      </a:r>
                    </a:p>
                    <a:p>
                      <a:pPr marL="0" lvl="0" indent="0" algn="l" rtl="0">
                        <a:spcBef>
                          <a:spcPts val="0"/>
                        </a:spcBef>
                        <a:spcAft>
                          <a:spcPts val="0"/>
                        </a:spcAft>
                        <a:buNone/>
                      </a:pPr>
                      <a:r>
                        <a:rPr lang="en-US" sz="1100" dirty="0"/>
                        <a:t>Printed "Input must only contain letters" and asks for input again</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Accepted </a:t>
                      </a:r>
                      <a:r>
                        <a:rPr lang="en-US" sz="1100" dirty="0" err="1"/>
                        <a:t>bsss</a:t>
                      </a:r>
                      <a:endParaRPr lang="en-NZ" sz="11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72086F23-8FA7-B159-730E-F307CD5C708A}"/>
              </a:ext>
            </a:extLst>
          </p:cNvPr>
          <p:cNvPicPr>
            <a:picLocks noChangeAspect="1"/>
          </p:cNvPicPr>
          <p:nvPr/>
        </p:nvPicPr>
        <p:blipFill>
          <a:blip r:embed="rId3"/>
          <a:stretch>
            <a:fillRect/>
          </a:stretch>
        </p:blipFill>
        <p:spPr>
          <a:xfrm>
            <a:off x="561414" y="1279775"/>
            <a:ext cx="4010585" cy="2038635"/>
          </a:xfrm>
          <a:prstGeom prst="rect">
            <a:avLst/>
          </a:prstGeom>
        </p:spPr>
      </p:pic>
      <p:pic>
        <p:nvPicPr>
          <p:cNvPr id="5" name="Picture 4">
            <a:extLst>
              <a:ext uri="{FF2B5EF4-FFF2-40B4-BE49-F238E27FC236}">
                <a16:creationId xmlns:a16="http://schemas.microsoft.com/office/drawing/2014/main" id="{4263F4AA-431E-0B84-F26F-DB95B9D02311}"/>
              </a:ext>
            </a:extLst>
          </p:cNvPr>
          <p:cNvPicPr>
            <a:picLocks noChangeAspect="1"/>
          </p:cNvPicPr>
          <p:nvPr/>
        </p:nvPicPr>
        <p:blipFill>
          <a:blip r:embed="rId4"/>
          <a:stretch>
            <a:fillRect/>
          </a:stretch>
        </p:blipFill>
        <p:spPr>
          <a:xfrm>
            <a:off x="5206295" y="971327"/>
            <a:ext cx="3453774" cy="2189562"/>
          </a:xfrm>
          <a:prstGeom prst="rect">
            <a:avLst/>
          </a:prstGeom>
        </p:spPr>
      </p:pic>
    </p:spTree>
    <p:extLst>
      <p:ext uri="{BB962C8B-B14F-4D97-AF65-F5344CB8AC3E}">
        <p14:creationId xmlns:p14="http://schemas.microsoft.com/office/powerpoint/2010/main" val="145703328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23562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DK" dirty="0"/>
              <a:t>Component 11 – String Validator – v2 (</a:t>
            </a:r>
            <a:r>
              <a:rPr lang="en" dirty="0"/>
              <a:t>(Trello screenshot)</a:t>
            </a:r>
            <a:endParaRPr dirty="0"/>
          </a:p>
        </p:txBody>
      </p:sp>
      <p:pic>
        <p:nvPicPr>
          <p:cNvPr id="3" name="Picture 2">
            <a:extLst>
              <a:ext uri="{FF2B5EF4-FFF2-40B4-BE49-F238E27FC236}">
                <a16:creationId xmlns:a16="http://schemas.microsoft.com/office/drawing/2014/main" id="{483CF65D-7004-48E9-EFC1-682BBA0AEFB6}"/>
              </a:ext>
            </a:extLst>
          </p:cNvPr>
          <p:cNvPicPr>
            <a:picLocks noChangeAspect="1"/>
          </p:cNvPicPr>
          <p:nvPr/>
        </p:nvPicPr>
        <p:blipFill>
          <a:blip r:embed="rId3"/>
          <a:stretch>
            <a:fillRect/>
          </a:stretch>
        </p:blipFill>
        <p:spPr>
          <a:xfrm>
            <a:off x="0" y="1573814"/>
            <a:ext cx="9182156" cy="1858008"/>
          </a:xfrm>
          <a:prstGeom prst="rect">
            <a:avLst/>
          </a:prstGeom>
        </p:spPr>
      </p:pic>
    </p:spTree>
    <p:extLst>
      <p:ext uri="{BB962C8B-B14F-4D97-AF65-F5344CB8AC3E}">
        <p14:creationId xmlns:p14="http://schemas.microsoft.com/office/powerpoint/2010/main" val="206491303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0"/>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DK" dirty="0"/>
              <a:t>Component 11 – String Validator – v2 (</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3524214207"/>
              </p:ext>
            </p:extLst>
          </p:nvPr>
        </p:nvGraphicFramePr>
        <p:xfrm>
          <a:off x="155849" y="3318410"/>
          <a:ext cx="8832300" cy="1657821"/>
        </p:xfrm>
        <a:graphic>
          <a:graphicData uri="http://schemas.openxmlformats.org/drawingml/2006/table">
            <a:tbl>
              <a:tblPr>
                <a:noFill/>
                <a:tableStyleId>{E1099E06-0E6B-448D-9D27-60429F06E6F4}</a:tableStyleId>
              </a:tblPr>
              <a:tblGrid>
                <a:gridCol w="4754818">
                  <a:extLst>
                    <a:ext uri="{9D8B030D-6E8A-4147-A177-3AD203B41FA5}">
                      <a16:colId xmlns:a16="http://schemas.microsoft.com/office/drawing/2014/main" val="20000"/>
                    </a:ext>
                  </a:extLst>
                </a:gridCol>
                <a:gridCol w="4077482">
                  <a:extLst>
                    <a:ext uri="{9D8B030D-6E8A-4147-A177-3AD203B41FA5}">
                      <a16:colId xmlns:a16="http://schemas.microsoft.com/office/drawing/2014/main" val="20001"/>
                    </a:ext>
                  </a:extLst>
                </a:gridCol>
              </a:tblGrid>
              <a:tr h="469131">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406567">
                <a:tc>
                  <a:txBody>
                    <a:bodyPr/>
                    <a:lstStyle/>
                    <a:p>
                      <a:pPr marL="0" lvl="0" indent="0" algn="l" rtl="0">
                        <a:spcBef>
                          <a:spcPts val="0"/>
                        </a:spcBef>
                        <a:spcAft>
                          <a:spcPts val="0"/>
                        </a:spcAft>
                        <a:buNone/>
                      </a:pPr>
                      <a:r>
                        <a:rPr lang="en-US" sz="1200" dirty="0"/>
                        <a:t>Entered Dan</a:t>
                      </a:r>
                    </a:p>
                    <a:p>
                      <a:pPr marL="0" lvl="0" indent="0" algn="l" rtl="0">
                        <a:spcBef>
                          <a:spcPts val="0"/>
                        </a:spcBef>
                        <a:spcAft>
                          <a:spcPts val="0"/>
                        </a:spcAft>
                        <a:buNone/>
                      </a:pPr>
                      <a:r>
                        <a:rPr lang="en-US" sz="1200" dirty="0"/>
                        <a:t>Entered a space</a:t>
                      </a:r>
                    </a:p>
                    <a:p>
                      <a:pPr marL="0" lvl="0" indent="0" algn="l" rtl="0">
                        <a:spcBef>
                          <a:spcPts val="0"/>
                        </a:spcBef>
                        <a:spcAft>
                          <a:spcPts val="0"/>
                        </a:spcAft>
                        <a:buNone/>
                      </a:pPr>
                      <a:r>
                        <a:rPr lang="en-US" sz="1200" dirty="0"/>
                        <a:t>Entered 25</a:t>
                      </a:r>
                    </a:p>
                    <a:p>
                      <a:pPr marL="0" lvl="0" indent="0" algn="l" rtl="0">
                        <a:spcBef>
                          <a:spcPts val="0"/>
                        </a:spcBef>
                        <a:spcAft>
                          <a:spcPts val="0"/>
                        </a:spcAft>
                        <a:buNone/>
                      </a:pPr>
                      <a:r>
                        <a:rPr lang="en-US" sz="1200" dirty="0"/>
                        <a:t>Entered Jonny</a:t>
                      </a:r>
                    </a:p>
                  </a:txBody>
                  <a:tcPr marL="91425" marR="91425" marT="91425" marB="91425"/>
                </a:tc>
                <a:tc>
                  <a:txBody>
                    <a:bodyPr/>
                    <a:lstStyle/>
                    <a:p>
                      <a:pPr marL="0" lvl="0" indent="0" algn="l" rtl="0">
                        <a:spcBef>
                          <a:spcPts val="0"/>
                        </a:spcBef>
                        <a:spcAft>
                          <a:spcPts val="0"/>
                        </a:spcAft>
                        <a:buNone/>
                      </a:pPr>
                      <a:r>
                        <a:rPr lang="en-US" sz="1100" dirty="0"/>
                        <a:t>Printed “Dan“ this time</a:t>
                      </a:r>
                    </a:p>
                    <a:p>
                      <a:pPr marL="0" lvl="0" indent="0" algn="l" rtl="0">
                        <a:spcBef>
                          <a:spcPts val="0"/>
                        </a:spcBef>
                        <a:spcAft>
                          <a:spcPts val="0"/>
                        </a:spcAft>
                        <a:buNone/>
                      </a:pPr>
                      <a:r>
                        <a:rPr lang="en-US" sz="1100" dirty="0"/>
                        <a:t>Printed "Input must only contain letters" and asks for input again</a:t>
                      </a:r>
                    </a:p>
                    <a:p>
                      <a:pPr marL="0" lvl="0" indent="0" algn="l" rtl="0">
                        <a:spcBef>
                          <a:spcPts val="0"/>
                        </a:spcBef>
                        <a:spcAft>
                          <a:spcPts val="0"/>
                        </a:spcAft>
                        <a:buNone/>
                      </a:pPr>
                      <a:r>
                        <a:rPr lang="en-US" sz="1100" dirty="0"/>
                        <a:t>Printed "Input must only contain letters" and asks for input again</a:t>
                      </a:r>
                    </a:p>
                    <a:p>
                      <a:pPr marL="0" lvl="0" indent="0" algn="l" rtl="0">
                        <a:spcBef>
                          <a:spcPts val="0"/>
                        </a:spcBef>
                        <a:spcAft>
                          <a:spcPts val="0"/>
                        </a:spcAft>
                        <a:buNone/>
                      </a:pPr>
                      <a:r>
                        <a:rPr lang="en-US" sz="1100" dirty="0"/>
                        <a:t>Printed “Jonny"</a:t>
                      </a:r>
                      <a:endParaRPr lang="en-NZ" sz="11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1C480203-17D6-7B56-45E8-D77E431CC552}"/>
              </a:ext>
            </a:extLst>
          </p:cNvPr>
          <p:cNvPicPr>
            <a:picLocks noChangeAspect="1"/>
          </p:cNvPicPr>
          <p:nvPr/>
        </p:nvPicPr>
        <p:blipFill>
          <a:blip r:embed="rId3"/>
          <a:stretch>
            <a:fillRect/>
          </a:stretch>
        </p:blipFill>
        <p:spPr>
          <a:xfrm>
            <a:off x="311700" y="969751"/>
            <a:ext cx="2410161" cy="2057687"/>
          </a:xfrm>
          <a:prstGeom prst="rect">
            <a:avLst/>
          </a:prstGeom>
        </p:spPr>
      </p:pic>
      <p:pic>
        <p:nvPicPr>
          <p:cNvPr id="7" name="Picture 6">
            <a:extLst>
              <a:ext uri="{FF2B5EF4-FFF2-40B4-BE49-F238E27FC236}">
                <a16:creationId xmlns:a16="http://schemas.microsoft.com/office/drawing/2014/main" id="{4ADBA0D1-BB74-B0F5-3758-8F1B61C35139}"/>
              </a:ext>
            </a:extLst>
          </p:cNvPr>
          <p:cNvPicPr>
            <a:picLocks noChangeAspect="1"/>
          </p:cNvPicPr>
          <p:nvPr/>
        </p:nvPicPr>
        <p:blipFill>
          <a:blip r:embed="rId4"/>
          <a:stretch>
            <a:fillRect/>
          </a:stretch>
        </p:blipFill>
        <p:spPr>
          <a:xfrm>
            <a:off x="3747911" y="678780"/>
            <a:ext cx="4469984" cy="2491298"/>
          </a:xfrm>
          <a:prstGeom prst="rect">
            <a:avLst/>
          </a:prstGeom>
        </p:spPr>
      </p:pic>
    </p:spTree>
    <p:extLst>
      <p:ext uri="{BB962C8B-B14F-4D97-AF65-F5344CB8AC3E}">
        <p14:creationId xmlns:p14="http://schemas.microsoft.com/office/powerpoint/2010/main" val="203007944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23562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DK" dirty="0"/>
              <a:t>Component 11 – String Validator – v3 (</a:t>
            </a:r>
            <a:r>
              <a:rPr lang="en" dirty="0"/>
              <a:t>(Trello screenshot)</a:t>
            </a:r>
            <a:endParaRPr dirty="0"/>
          </a:p>
        </p:txBody>
      </p:sp>
      <p:pic>
        <p:nvPicPr>
          <p:cNvPr id="4" name="Picture 3">
            <a:extLst>
              <a:ext uri="{FF2B5EF4-FFF2-40B4-BE49-F238E27FC236}">
                <a16:creationId xmlns:a16="http://schemas.microsoft.com/office/drawing/2014/main" id="{844E09E2-0845-0FEB-1DAF-777161D5E636}"/>
              </a:ext>
            </a:extLst>
          </p:cNvPr>
          <p:cNvPicPr>
            <a:picLocks noChangeAspect="1"/>
          </p:cNvPicPr>
          <p:nvPr/>
        </p:nvPicPr>
        <p:blipFill>
          <a:blip r:embed="rId3"/>
          <a:stretch>
            <a:fillRect/>
          </a:stretch>
        </p:blipFill>
        <p:spPr>
          <a:xfrm>
            <a:off x="0" y="1404103"/>
            <a:ext cx="9113895" cy="2287363"/>
          </a:xfrm>
          <a:prstGeom prst="rect">
            <a:avLst/>
          </a:prstGeom>
        </p:spPr>
      </p:pic>
    </p:spTree>
    <p:extLst>
      <p:ext uri="{BB962C8B-B14F-4D97-AF65-F5344CB8AC3E}">
        <p14:creationId xmlns:p14="http://schemas.microsoft.com/office/powerpoint/2010/main" val="212409098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0"/>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DK" dirty="0"/>
              <a:t>Component 11 – String Validator – v3 (</a:t>
            </a:r>
            <a:r>
              <a:rPr lang="en" dirty="0"/>
              <a:t>(?and screenshot)</a:t>
            </a:r>
            <a:endParaRPr dirty="0"/>
          </a:p>
        </p:txBody>
      </p:sp>
      <p:graphicFrame>
        <p:nvGraphicFramePr>
          <p:cNvPr id="79" name="Google Shape;79;p17"/>
          <p:cNvGraphicFramePr/>
          <p:nvPr/>
        </p:nvGraphicFramePr>
        <p:xfrm>
          <a:off x="155849" y="3318410"/>
          <a:ext cx="8832300" cy="1657821"/>
        </p:xfrm>
        <a:graphic>
          <a:graphicData uri="http://schemas.openxmlformats.org/drawingml/2006/table">
            <a:tbl>
              <a:tblPr>
                <a:noFill/>
                <a:tableStyleId>{E1099E06-0E6B-448D-9D27-60429F06E6F4}</a:tableStyleId>
              </a:tblPr>
              <a:tblGrid>
                <a:gridCol w="4754818">
                  <a:extLst>
                    <a:ext uri="{9D8B030D-6E8A-4147-A177-3AD203B41FA5}">
                      <a16:colId xmlns:a16="http://schemas.microsoft.com/office/drawing/2014/main" val="20000"/>
                    </a:ext>
                  </a:extLst>
                </a:gridCol>
                <a:gridCol w="4077482">
                  <a:extLst>
                    <a:ext uri="{9D8B030D-6E8A-4147-A177-3AD203B41FA5}">
                      <a16:colId xmlns:a16="http://schemas.microsoft.com/office/drawing/2014/main" val="20001"/>
                    </a:ext>
                  </a:extLst>
                </a:gridCol>
              </a:tblGrid>
              <a:tr h="469131">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406567">
                <a:tc>
                  <a:txBody>
                    <a:bodyPr/>
                    <a:lstStyle/>
                    <a:p>
                      <a:pPr marL="0" lvl="0" indent="0" algn="l" rtl="0">
                        <a:spcBef>
                          <a:spcPts val="0"/>
                        </a:spcBef>
                        <a:spcAft>
                          <a:spcPts val="0"/>
                        </a:spcAft>
                        <a:buNone/>
                      </a:pPr>
                      <a:r>
                        <a:rPr lang="en-US" sz="1200" dirty="0"/>
                        <a:t>Entered Dan</a:t>
                      </a:r>
                    </a:p>
                    <a:p>
                      <a:pPr marL="0" lvl="0" indent="0" algn="l" rtl="0">
                        <a:spcBef>
                          <a:spcPts val="0"/>
                        </a:spcBef>
                        <a:spcAft>
                          <a:spcPts val="0"/>
                        </a:spcAft>
                        <a:buNone/>
                      </a:pPr>
                      <a:r>
                        <a:rPr lang="en-US" sz="1200" dirty="0"/>
                        <a:t>Entered a space</a:t>
                      </a:r>
                    </a:p>
                    <a:p>
                      <a:pPr marL="0" lvl="0" indent="0" algn="l" rtl="0">
                        <a:spcBef>
                          <a:spcPts val="0"/>
                        </a:spcBef>
                        <a:spcAft>
                          <a:spcPts val="0"/>
                        </a:spcAft>
                        <a:buNone/>
                      </a:pPr>
                      <a:r>
                        <a:rPr lang="en-US" sz="1200" dirty="0"/>
                        <a:t>Entered 25</a:t>
                      </a:r>
                    </a:p>
                    <a:p>
                      <a:pPr marL="0" lvl="0" indent="0" algn="l" rtl="0">
                        <a:spcBef>
                          <a:spcPts val="0"/>
                        </a:spcBef>
                        <a:spcAft>
                          <a:spcPts val="0"/>
                        </a:spcAft>
                        <a:buNone/>
                      </a:pPr>
                      <a:r>
                        <a:rPr lang="en-US" sz="1200" dirty="0"/>
                        <a:t>Entered Jonny</a:t>
                      </a:r>
                    </a:p>
                  </a:txBody>
                  <a:tcPr marL="91425" marR="91425" marT="91425" marB="91425"/>
                </a:tc>
                <a:tc>
                  <a:txBody>
                    <a:bodyPr/>
                    <a:lstStyle/>
                    <a:p>
                      <a:pPr marL="0" lvl="0" indent="0" algn="l" rtl="0">
                        <a:spcBef>
                          <a:spcPts val="0"/>
                        </a:spcBef>
                        <a:spcAft>
                          <a:spcPts val="0"/>
                        </a:spcAft>
                        <a:buNone/>
                      </a:pPr>
                      <a:r>
                        <a:rPr lang="en-US" sz="1100" dirty="0"/>
                        <a:t>Printed “Dan“ this time</a:t>
                      </a:r>
                    </a:p>
                    <a:p>
                      <a:pPr marL="0" lvl="0" indent="0" algn="l" rtl="0">
                        <a:spcBef>
                          <a:spcPts val="0"/>
                        </a:spcBef>
                        <a:spcAft>
                          <a:spcPts val="0"/>
                        </a:spcAft>
                        <a:buNone/>
                      </a:pPr>
                      <a:r>
                        <a:rPr lang="en-US" sz="1100" dirty="0"/>
                        <a:t>Printed "Input must only contain letters" and asks for input again</a:t>
                      </a:r>
                    </a:p>
                    <a:p>
                      <a:pPr marL="0" lvl="0" indent="0" algn="l" rtl="0">
                        <a:spcBef>
                          <a:spcPts val="0"/>
                        </a:spcBef>
                        <a:spcAft>
                          <a:spcPts val="0"/>
                        </a:spcAft>
                        <a:buNone/>
                      </a:pPr>
                      <a:r>
                        <a:rPr lang="en-US" sz="1100" dirty="0"/>
                        <a:t>Printed "Input must only contain letters" and asks for input again</a:t>
                      </a:r>
                    </a:p>
                    <a:p>
                      <a:pPr marL="0" lvl="0" indent="0" algn="l" rtl="0">
                        <a:spcBef>
                          <a:spcPts val="0"/>
                        </a:spcBef>
                        <a:spcAft>
                          <a:spcPts val="0"/>
                        </a:spcAft>
                        <a:buNone/>
                      </a:pPr>
                      <a:r>
                        <a:rPr lang="en-US" sz="1100" dirty="0"/>
                        <a:t>Printed “Jonny"</a:t>
                      </a:r>
                      <a:endParaRPr lang="en-NZ" sz="11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34DFCDA0-8DC7-CDB9-B2B4-E5F4D483DF3A}"/>
              </a:ext>
            </a:extLst>
          </p:cNvPr>
          <p:cNvPicPr>
            <a:picLocks noChangeAspect="1"/>
          </p:cNvPicPr>
          <p:nvPr/>
        </p:nvPicPr>
        <p:blipFill>
          <a:blip r:embed="rId3"/>
          <a:stretch>
            <a:fillRect/>
          </a:stretch>
        </p:blipFill>
        <p:spPr>
          <a:xfrm>
            <a:off x="311700" y="947597"/>
            <a:ext cx="3315163" cy="1333686"/>
          </a:xfrm>
          <a:prstGeom prst="rect">
            <a:avLst/>
          </a:prstGeom>
        </p:spPr>
      </p:pic>
      <p:pic>
        <p:nvPicPr>
          <p:cNvPr id="6" name="Picture 5">
            <a:extLst>
              <a:ext uri="{FF2B5EF4-FFF2-40B4-BE49-F238E27FC236}">
                <a16:creationId xmlns:a16="http://schemas.microsoft.com/office/drawing/2014/main" id="{3199AE60-B503-2F99-ED29-9FB592C346E8}"/>
              </a:ext>
            </a:extLst>
          </p:cNvPr>
          <p:cNvPicPr>
            <a:picLocks noChangeAspect="1"/>
          </p:cNvPicPr>
          <p:nvPr/>
        </p:nvPicPr>
        <p:blipFill>
          <a:blip r:embed="rId4"/>
          <a:stretch>
            <a:fillRect/>
          </a:stretch>
        </p:blipFill>
        <p:spPr>
          <a:xfrm>
            <a:off x="6274931" y="652492"/>
            <a:ext cx="1959173" cy="2460454"/>
          </a:xfrm>
          <a:prstGeom prst="rect">
            <a:avLst/>
          </a:prstGeom>
        </p:spPr>
      </p:pic>
    </p:spTree>
    <p:extLst>
      <p:ext uri="{BB962C8B-B14F-4D97-AF65-F5344CB8AC3E}">
        <p14:creationId xmlns:p14="http://schemas.microsoft.com/office/powerpoint/2010/main" val="7869132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0"/>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DK" dirty="0"/>
              <a:t>Component 11 – String Validator – v3 (</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1523218328"/>
              </p:ext>
            </p:extLst>
          </p:nvPr>
        </p:nvGraphicFramePr>
        <p:xfrm>
          <a:off x="155850" y="4035086"/>
          <a:ext cx="8832300" cy="875698"/>
        </p:xfrm>
        <a:graphic>
          <a:graphicData uri="http://schemas.openxmlformats.org/drawingml/2006/table">
            <a:tbl>
              <a:tblPr>
                <a:noFill/>
                <a:tableStyleId>{E1099E06-0E6B-448D-9D27-60429F06E6F4}</a:tableStyleId>
              </a:tblPr>
              <a:tblGrid>
                <a:gridCol w="4754818">
                  <a:extLst>
                    <a:ext uri="{9D8B030D-6E8A-4147-A177-3AD203B41FA5}">
                      <a16:colId xmlns:a16="http://schemas.microsoft.com/office/drawing/2014/main" val="20000"/>
                    </a:ext>
                  </a:extLst>
                </a:gridCol>
                <a:gridCol w="4077482">
                  <a:extLst>
                    <a:ext uri="{9D8B030D-6E8A-4147-A177-3AD203B41FA5}">
                      <a16:colId xmlns:a16="http://schemas.microsoft.com/office/drawing/2014/main" val="20001"/>
                    </a:ext>
                  </a:extLst>
                </a:gridCol>
              </a:tblGrid>
              <a:tr h="469131">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406567">
                <a:tc>
                  <a:txBody>
                    <a:bodyPr/>
                    <a:lstStyle/>
                    <a:p>
                      <a:pPr marL="0" lvl="0" indent="0" algn="l" rtl="0">
                        <a:spcBef>
                          <a:spcPts val="0"/>
                        </a:spcBef>
                        <a:spcAft>
                          <a:spcPts val="0"/>
                        </a:spcAft>
                        <a:buNone/>
                      </a:pPr>
                      <a:r>
                        <a:rPr lang="en-US" sz="1200" dirty="0"/>
                        <a:t>Ran full program</a:t>
                      </a:r>
                    </a:p>
                  </a:txBody>
                  <a:tcPr marL="91425" marR="91425" marT="91425" marB="91425"/>
                </a:tc>
                <a:tc>
                  <a:txBody>
                    <a:bodyPr/>
                    <a:lstStyle/>
                    <a:p>
                      <a:pPr marL="0" lvl="0" indent="0" algn="l" rtl="0">
                        <a:spcBef>
                          <a:spcPts val="0"/>
                        </a:spcBef>
                        <a:spcAft>
                          <a:spcPts val="0"/>
                        </a:spcAft>
                        <a:buNone/>
                      </a:pPr>
                      <a:r>
                        <a:rPr lang="en-NZ" sz="1100" dirty="0"/>
                        <a:t>Everything printed as expected</a:t>
                      </a:r>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EBDACF97-413F-0306-2677-C7562D48A0CD}"/>
              </a:ext>
            </a:extLst>
          </p:cNvPr>
          <p:cNvPicPr>
            <a:picLocks noChangeAspect="1"/>
          </p:cNvPicPr>
          <p:nvPr/>
        </p:nvPicPr>
        <p:blipFill>
          <a:blip r:embed="rId3"/>
          <a:stretch>
            <a:fillRect/>
          </a:stretch>
        </p:blipFill>
        <p:spPr>
          <a:xfrm>
            <a:off x="155881" y="1038718"/>
            <a:ext cx="5366656" cy="2498065"/>
          </a:xfrm>
          <a:prstGeom prst="rect">
            <a:avLst/>
          </a:prstGeom>
        </p:spPr>
      </p:pic>
      <p:pic>
        <p:nvPicPr>
          <p:cNvPr id="7" name="Picture 6">
            <a:extLst>
              <a:ext uri="{FF2B5EF4-FFF2-40B4-BE49-F238E27FC236}">
                <a16:creationId xmlns:a16="http://schemas.microsoft.com/office/drawing/2014/main" id="{87CDFE02-0A59-39C6-9C50-25FD467CC3B6}"/>
              </a:ext>
            </a:extLst>
          </p:cNvPr>
          <p:cNvPicPr>
            <a:picLocks noChangeAspect="1"/>
          </p:cNvPicPr>
          <p:nvPr/>
        </p:nvPicPr>
        <p:blipFill>
          <a:blip r:embed="rId4"/>
          <a:stretch>
            <a:fillRect/>
          </a:stretch>
        </p:blipFill>
        <p:spPr>
          <a:xfrm>
            <a:off x="5522506" y="956786"/>
            <a:ext cx="3465613" cy="2165219"/>
          </a:xfrm>
          <a:prstGeom prst="rect">
            <a:avLst/>
          </a:prstGeom>
        </p:spPr>
      </p:pic>
    </p:spTree>
    <p:extLst>
      <p:ext uri="{BB962C8B-B14F-4D97-AF65-F5344CB8AC3E}">
        <p14:creationId xmlns:p14="http://schemas.microsoft.com/office/powerpoint/2010/main" val="281667056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a:t>Version Control Section Section</a:t>
            </a:r>
            <a:endParaRPr lang="en-NZ"/>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a:t>Duplicate Slides if required – Show screenshot of GitHub commits and comments</a:t>
            </a:r>
            <a:endParaRPr lang="en-NZ"/>
          </a:p>
        </p:txBody>
      </p:sp>
    </p:spTree>
    <p:extLst>
      <p:ext uri="{BB962C8B-B14F-4D97-AF65-F5344CB8AC3E}">
        <p14:creationId xmlns:p14="http://schemas.microsoft.com/office/powerpoint/2010/main" val="173872298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Version Control Evidence</a:t>
            </a:r>
            <a:endParaRPr/>
          </a:p>
        </p:txBody>
      </p:sp>
      <p:sp>
        <p:nvSpPr>
          <p:cNvPr id="85" name="Google Shape;85;p18"/>
          <p:cNvSpPr txBox="1">
            <a:spLocks noGrp="1"/>
          </p:cNvSpPr>
          <p:nvPr>
            <p:ph type="body" idx="1"/>
          </p:nvPr>
        </p:nvSpPr>
        <p:spPr>
          <a:xfrm>
            <a:off x="311700" y="101772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dirty="0"/>
              <a:t>Your version control evidence should go here.  This could be in the form of annotated screenshots which show you you managed this process or you could make a brief screencast explaining how you implemented version control.</a:t>
            </a:r>
            <a:endParaRPr i="1" dirty="0"/>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a:t>Python Code </a:t>
            </a:r>
            <a:r>
              <a:rPr lang="en-US" err="1"/>
              <a:t>Coventions</a:t>
            </a:r>
            <a:endParaRPr lang="en-NZ"/>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a:t>Show screenshot of PEP8 testing both before and after.</a:t>
            </a:r>
            <a:endParaRPr lang="en-NZ"/>
          </a:p>
        </p:txBody>
      </p:sp>
    </p:spTree>
    <p:extLst>
      <p:ext uri="{BB962C8B-B14F-4D97-AF65-F5344CB8AC3E}">
        <p14:creationId xmlns:p14="http://schemas.microsoft.com/office/powerpoint/2010/main" val="1602139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a:t>Explain the relevant implications</a:t>
            </a:r>
            <a:endParaRPr lang="en-NZ"/>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a:t>Implication 2</a:t>
            </a:r>
          </a:p>
          <a:p>
            <a:pPr marL="114300" indent="0">
              <a:buNone/>
            </a:pPr>
            <a:r>
              <a:rPr lang="en-US"/>
              <a:t>Explain why it needs to be considered</a:t>
            </a:r>
          </a:p>
          <a:p>
            <a:pPr marL="114300" indent="0">
              <a:buNone/>
            </a:pPr>
            <a:endParaRPr lang="en-US"/>
          </a:p>
          <a:p>
            <a:pPr marL="114300" indent="0">
              <a:buNone/>
            </a:pPr>
            <a:endParaRPr lang="en-US"/>
          </a:p>
          <a:p>
            <a:pPr marL="114300" indent="0">
              <a:buNone/>
            </a:pPr>
            <a:endParaRPr lang="en-NZ"/>
          </a:p>
        </p:txBody>
      </p:sp>
    </p:spTree>
    <p:extLst>
      <p:ext uri="{BB962C8B-B14F-4D97-AF65-F5344CB8AC3E}">
        <p14:creationId xmlns:p14="http://schemas.microsoft.com/office/powerpoint/2010/main" val="310243858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a:t>Python convention testing (PEP8)</a:t>
            </a:r>
            <a:endParaRPr/>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NZ" i="1" dirty="0"/>
              <a:t>Screenshot of errors</a:t>
            </a:r>
            <a:endParaRPr i="1" dirty="0"/>
          </a:p>
        </p:txBody>
      </p:sp>
      <p:pic>
        <p:nvPicPr>
          <p:cNvPr id="3" name="Picture 2">
            <a:extLst>
              <a:ext uri="{FF2B5EF4-FFF2-40B4-BE49-F238E27FC236}">
                <a16:creationId xmlns:a16="http://schemas.microsoft.com/office/drawing/2014/main" id="{356B557D-D383-1EA0-4FBD-4DA4A7DD0FD4}"/>
              </a:ext>
            </a:extLst>
          </p:cNvPr>
          <p:cNvPicPr>
            <a:picLocks noChangeAspect="1"/>
          </p:cNvPicPr>
          <p:nvPr/>
        </p:nvPicPr>
        <p:blipFill>
          <a:blip r:embed="rId3"/>
          <a:stretch>
            <a:fillRect/>
          </a:stretch>
        </p:blipFill>
        <p:spPr>
          <a:xfrm>
            <a:off x="5859229" y="826245"/>
            <a:ext cx="3458538" cy="4256193"/>
          </a:xfrm>
          <a:prstGeom prst="rect">
            <a:avLst/>
          </a:prstGeom>
        </p:spPr>
      </p:pic>
      <p:pic>
        <p:nvPicPr>
          <p:cNvPr id="5" name="Picture 4">
            <a:extLst>
              <a:ext uri="{FF2B5EF4-FFF2-40B4-BE49-F238E27FC236}">
                <a16:creationId xmlns:a16="http://schemas.microsoft.com/office/drawing/2014/main" id="{D27F0B1B-9D4F-E677-AD40-CC77B914D659}"/>
              </a:ext>
            </a:extLst>
          </p:cNvPr>
          <p:cNvPicPr>
            <a:picLocks noChangeAspect="1"/>
          </p:cNvPicPr>
          <p:nvPr/>
        </p:nvPicPr>
        <p:blipFill>
          <a:blip r:embed="rId4"/>
          <a:stretch>
            <a:fillRect/>
          </a:stretch>
        </p:blipFill>
        <p:spPr>
          <a:xfrm>
            <a:off x="76622" y="2472267"/>
            <a:ext cx="5757325" cy="1844988"/>
          </a:xfrm>
          <a:prstGeom prst="rect">
            <a:avLst/>
          </a:prstGeom>
        </p:spPr>
      </p:pic>
    </p:spTree>
    <p:extLst>
      <p:ext uri="{BB962C8B-B14F-4D97-AF65-F5344CB8AC3E}">
        <p14:creationId xmlns:p14="http://schemas.microsoft.com/office/powerpoint/2010/main" val="220323247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a:t>Python convention testing (PEP8)</a:t>
            </a:r>
            <a:endParaRPr/>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NZ" i="1"/>
              <a:t>Screenshot after errors fixed</a:t>
            </a:r>
            <a:endParaRPr i="1"/>
          </a:p>
        </p:txBody>
      </p:sp>
    </p:spTree>
    <p:extLst>
      <p:ext uri="{BB962C8B-B14F-4D97-AF65-F5344CB8AC3E}">
        <p14:creationId xmlns:p14="http://schemas.microsoft.com/office/powerpoint/2010/main" val="242259250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FFE599"/>
        </a:solidFill>
        <a:effectLst/>
      </p:bgPr>
    </p:bg>
    <p:spTree>
      <p:nvGrpSpPr>
        <p:cNvPr id="1" name="Shape 89"/>
        <p:cNvGrpSpPr/>
        <p:nvPr/>
      </p:nvGrpSpPr>
      <p:grpSpPr>
        <a:xfrm>
          <a:off x="0" y="0"/>
          <a:ext cx="0" cy="0"/>
          <a:chOff x="0" y="0"/>
          <a:chExt cx="0" cy="0"/>
        </a:xfrm>
      </p:grpSpPr>
      <p:sp>
        <p:nvSpPr>
          <p:cNvPr id="90" name="Google Shape;90;p19"/>
          <p:cNvSpPr txBox="1">
            <a:spLocks noGrp="1"/>
          </p:cNvSpPr>
          <p:nvPr>
            <p:ph type="body" idx="1"/>
          </p:nvPr>
        </p:nvSpPr>
        <p:spPr>
          <a:xfrm>
            <a:off x="311700" y="397700"/>
            <a:ext cx="8520600" cy="417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i="1" dirty="0">
                <a:solidFill>
                  <a:srgbClr val="595959"/>
                </a:solidFill>
              </a:rPr>
              <a:t>Discusses how the information from planning, testing and trialling of components assisted in the development of a high-quality outcome</a:t>
            </a:r>
            <a:endParaRPr dirty="0"/>
          </a:p>
        </p:txBody>
      </p:sp>
      <p:sp>
        <p:nvSpPr>
          <p:cNvPr id="2" name="TextBox 1">
            <a:extLst>
              <a:ext uri="{FF2B5EF4-FFF2-40B4-BE49-F238E27FC236}">
                <a16:creationId xmlns:a16="http://schemas.microsoft.com/office/drawing/2014/main" id="{4149CEE4-9799-E259-CA86-0F258F57900D}"/>
              </a:ext>
            </a:extLst>
          </p:cNvPr>
          <p:cNvSpPr txBox="1"/>
          <p:nvPr/>
        </p:nvSpPr>
        <p:spPr>
          <a:xfrm>
            <a:off x="311699" y="1300480"/>
            <a:ext cx="8622328" cy="3093154"/>
          </a:xfrm>
          <a:prstGeom prst="rect">
            <a:avLst/>
          </a:prstGeom>
          <a:noFill/>
        </p:spPr>
        <p:txBody>
          <a:bodyPr wrap="square" rtlCol="0">
            <a:spAutoFit/>
          </a:bodyPr>
          <a:lstStyle/>
          <a:p>
            <a:r>
              <a:rPr lang="en-NZ" sz="1500" dirty="0"/>
              <a:t>Planning was a very important part of developing a good outcome. It helped me split up the whole project into smaller parts into components. The components nicely breaks up the long task into separate groups. Each component has a specific task and after I refined them I added all of them to my main bot, I completed 12 different components. Planning was made easy through the online application called Trello. Trello helps me plan each component by making different boards for each one. I decomposed the whole task in the Trello application which made the big project, to be seen in smaller portions(components) which allowed me to plan, create and complete the task. Then 1 by one I started making different boards for each component. Then in Trello for each component I put what need to have by looking at the criteria and after doing my code seeing what could be added to make it better. Each different board/component had three different section To Do, Doing, and Done. For some I had also a Backlog for things that I would keep in mind for later. These lists helped me plan very well. And I could clearly see visually what stage I was at. It made the coding and </a:t>
            </a:r>
            <a:r>
              <a:rPr lang="en-NZ" sz="1500"/>
              <a:t>documentations easy.</a:t>
            </a:r>
            <a:endParaRPr lang="en-NZ" sz="150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482</TotalTime>
  <Words>3040</Words>
  <Application>Microsoft Office PowerPoint</Application>
  <PresentationFormat>On-screen Show (16:9)</PresentationFormat>
  <Paragraphs>431</Paragraphs>
  <Slides>92</Slides>
  <Notes>77</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92</vt:i4>
      </vt:variant>
    </vt:vector>
  </HeadingPairs>
  <TitlesOfParts>
    <vt:vector size="94" baseType="lpstr">
      <vt:lpstr>Arial</vt:lpstr>
      <vt:lpstr>Simple Light</vt:lpstr>
      <vt:lpstr>Program Name goes here</vt:lpstr>
      <vt:lpstr> Decomposition 1 (Trello Screen Shot)</vt:lpstr>
      <vt:lpstr> Decomposition 2 (Trello Screen Shot)</vt:lpstr>
      <vt:lpstr>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Decomposition</vt:lpstr>
      <vt:lpstr>Component Section</vt:lpstr>
      <vt:lpstr>Component 1 (Trello screenshot)</vt:lpstr>
      <vt:lpstr>Component 1 – Welcome v1Test Plan (and screenshot)</vt:lpstr>
      <vt:lpstr>Component 1 v2 (Trello screenshot)</vt:lpstr>
      <vt:lpstr>Component 1 – Welcome v2 Test Plan (and screenshot)</vt:lpstr>
      <vt:lpstr>Component 2 Delivery/ click and collect Menu (Trello screenshot)</vt:lpstr>
      <vt:lpstr>Component 2 Delivery/ click and collect Menu v2</vt:lpstr>
      <vt:lpstr>Component 2 Delivery/ click and collect Menu - Test Plan v1(?and screenshot)</vt:lpstr>
      <vt:lpstr>Component 2 - Test Plan v2(?and screenshot)</vt:lpstr>
      <vt:lpstr>Component 2 Delivery/ click and collect Menu v3 Trello</vt:lpstr>
      <vt:lpstr>Component 2 - Test Plan v3(?and screenshot)</vt:lpstr>
      <vt:lpstr>Component 2 Delivery/ click and collect Menu v4 (Trello Screenshot)</vt:lpstr>
      <vt:lpstr>Component 2 - Test Plan v4(?and screenshot)</vt:lpstr>
      <vt:lpstr>Component 2 Delivery/ click and collect Menu v4 (Trello Screenshot)</vt:lpstr>
      <vt:lpstr>Component 2 - Test Plan v4(?and screenshot)</vt:lpstr>
      <vt:lpstr>Component 2 - Test Plan Intergration into Main(?and screenshot)</vt:lpstr>
      <vt:lpstr>Component 3 Click and Collect Information v1 (Trello screenshot) </vt:lpstr>
      <vt:lpstr>Component 3 version1  - Test Plan (?and screenshot)</vt:lpstr>
      <vt:lpstr>Component 3 Click and Collect info v2(Trello screenshot) </vt:lpstr>
      <vt:lpstr>Component 3 version 2  - Test Plan (?and screenshot)</vt:lpstr>
      <vt:lpstr>Component 3 Click and Collect info v3(Trello screenshot) </vt:lpstr>
      <vt:lpstr>Component 3 version 3  - Test Plan (?and screenshot)</vt:lpstr>
      <vt:lpstr>Component 3 Click and Collect info v4(Trello screenshot) </vt:lpstr>
      <vt:lpstr>Component 3 version 4  - Test Plan (?and screenshot)</vt:lpstr>
      <vt:lpstr>Component 4 Delivery Information v1 (Trello screenshot)</vt:lpstr>
      <vt:lpstr>Component 4  - Test Plan (?and screenshot)</vt:lpstr>
      <vt:lpstr>Component 4 Delivery Information v2 (Trello screenshot)</vt:lpstr>
      <vt:lpstr>Component 4 version 2  - Test Plan (?and screenshot)</vt:lpstr>
      <vt:lpstr>Component 4 Delivery Information v3 (Trello screenshot)</vt:lpstr>
      <vt:lpstr>Component 4 version 3  - Test Plan (?and screenshot)</vt:lpstr>
      <vt:lpstr>Component 5  Burger List v1 (Trello screenshot)</vt:lpstr>
      <vt:lpstr>Component 5 Burger List v1 - Test Plan ( screenshot)</vt:lpstr>
      <vt:lpstr>Component 5  Burger List v2 (Trello screenshot)</vt:lpstr>
      <vt:lpstr>Component 5 Burger List v2 Intergration - Test Plan ( screenshot)</vt:lpstr>
      <vt:lpstr>Component 6 – Ordering from burger list v1 (Trello screenshot)</vt:lpstr>
      <vt:lpstr>Component 6 – Ordering from burger list v1 - Test Plan ( screenshot)</vt:lpstr>
      <vt:lpstr>Component 6 – Ordering from burger list v2 (Trello screenshot)</vt:lpstr>
      <vt:lpstr>Component 6 – Ordering from burger list v2 - Test Plan ( screenshot)</vt:lpstr>
      <vt:lpstr>Component 6 – Ordering from burger list v3 (Trello screenshot)</vt:lpstr>
      <vt:lpstr>Component 6  - Test Plan Ordering from burger list v3 (?and screenshot)</vt:lpstr>
      <vt:lpstr>Component 6 – Ordering from burger list v4 (Trello screenshot)</vt:lpstr>
      <vt:lpstr>Component 6  - Test Plan Ordering from burger list v4 (?and screenshot)</vt:lpstr>
      <vt:lpstr>Component 7 Printing out Order – v1 (Trello screenshot)</vt:lpstr>
      <vt:lpstr>Component 7  - Test Plan Printing out Order – v1 (?and screenshot)</vt:lpstr>
      <vt:lpstr>Component 7 Printing out Order – v2 (Trello screenshot)</vt:lpstr>
      <vt:lpstr>Component 7  - Test Plan Printing out Order – v2 (?and screenshot)</vt:lpstr>
      <vt:lpstr>Component 7 Printing out Order – v3 (Trello screenshot)</vt:lpstr>
      <vt:lpstr>Component 7  - Test Plan Printing out Order – v3 (?and screenshot)</vt:lpstr>
      <vt:lpstr>Component 7 Printing out Order – v4 (Trello screenshot)</vt:lpstr>
      <vt:lpstr>Component 7  - Test Plan Printing out Order – v4 (?and screenshot)</vt:lpstr>
      <vt:lpstr>Component 7 Printing out Order – v5 (Trello screenshot)</vt:lpstr>
      <vt:lpstr>Component 7  - Test Plan Printing out Order – v5 (?and screenshot)</vt:lpstr>
      <vt:lpstr>Component 8 Confirming Order – v1 (Trello screenshot)</vt:lpstr>
      <vt:lpstr>Component 8 Confirming Order – v1(?and screenshot)</vt:lpstr>
      <vt:lpstr>Component 8 Confirming Order – v2 (Trello screenshot)</vt:lpstr>
      <vt:lpstr>Component 8 Confirming Order – v2(?and screenshot)</vt:lpstr>
      <vt:lpstr>Component 9 New Order or Exit– v1 (Trello screenshot)</vt:lpstr>
      <vt:lpstr>Component 9 New Order or Exit– v1(?and screenshot)</vt:lpstr>
      <vt:lpstr>Component 9 New Order or Exit– v2 (Trello screenshot)</vt:lpstr>
      <vt:lpstr>Component 9 New Order or Exit– v2(?and screenshot)</vt:lpstr>
      <vt:lpstr>Component 10 Integer Validation– v1 (Trello screenshot)</vt:lpstr>
      <vt:lpstr>Component 10 Integer Validation– v1(?and screenshot)</vt:lpstr>
      <vt:lpstr>Component 10 Integer Validation– v2 (Trello screenshot)</vt:lpstr>
      <vt:lpstr>Component 10 Integer Validation– v2(?and screenshot)</vt:lpstr>
      <vt:lpstr>Component 10 Integer Validation– v2(?and screenshot)</vt:lpstr>
      <vt:lpstr>Component 11 – String Validator – v1 ((Trello screenshot)</vt:lpstr>
      <vt:lpstr>Component 11 – String Validator – v1 ((?and screenshot)</vt:lpstr>
      <vt:lpstr>Component 11 – String Validator – v2 ((Trello screenshot)</vt:lpstr>
      <vt:lpstr>Component 11 – String Validator – v2 ((?and screenshot)</vt:lpstr>
      <vt:lpstr>Component 11 – String Validator – v3 ((Trello screenshot)</vt:lpstr>
      <vt:lpstr>Component 11 – String Validator – v3 ((?and screenshot)</vt:lpstr>
      <vt:lpstr>Component 11 – String Validator – v3 ((?and screenshot)</vt:lpstr>
      <vt:lpstr>Version Control Section Section</vt:lpstr>
      <vt:lpstr>Version Control Evidence</vt:lpstr>
      <vt:lpstr>Python Code Coventions</vt:lpstr>
      <vt:lpstr>Python convention testing (PEP8)</vt:lpstr>
      <vt:lpstr>Python convention testing (PEP8)</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Name goes here</dc:title>
  <cp:lastModifiedBy>dannelrajesh@gmail.com</cp:lastModifiedBy>
  <cp:revision>1</cp:revision>
  <dcterms:modified xsi:type="dcterms:W3CDTF">2023-08-10T10:06:01Z</dcterms:modified>
</cp:coreProperties>
</file>